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05" r:id="rId4"/>
  </p:sldMasterIdLst>
  <p:notesMasterIdLst>
    <p:notesMasterId r:id="rId15"/>
  </p:notesMasterIdLst>
  <p:handoutMasterIdLst>
    <p:handoutMasterId r:id="rId16"/>
  </p:handoutMasterIdLst>
  <p:sldIdLst>
    <p:sldId id="370" r:id="rId5"/>
    <p:sldId id="368" r:id="rId6"/>
    <p:sldId id="371" r:id="rId7"/>
    <p:sldId id="372" r:id="rId8"/>
    <p:sldId id="374" r:id="rId9"/>
    <p:sldId id="375" r:id="rId10"/>
    <p:sldId id="376" r:id="rId11"/>
    <p:sldId id="377" r:id="rId12"/>
    <p:sldId id="378" r:id="rId13"/>
    <p:sldId id="379" r:id="rId14"/>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26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745"/>
    <a:srgbClr val="667492"/>
    <a:srgbClr val="243863"/>
    <a:srgbClr val="741D38"/>
    <a:srgbClr val="FFFFFF"/>
    <a:srgbClr val="FFFF99"/>
    <a:srgbClr val="173B40"/>
    <a:srgbClr val="A7AFC1"/>
    <a:srgbClr val="3A0005"/>
    <a:srgbClr val="345C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77" autoAdjust="0"/>
    <p:restoredTop sz="94734" autoAdjust="0"/>
  </p:normalViewPr>
  <p:slideViewPr>
    <p:cSldViewPr snapToGrid="0" snapToObjects="1">
      <p:cViewPr varScale="1">
        <p:scale>
          <a:sx n="99" d="100"/>
          <a:sy n="99" d="100"/>
        </p:scale>
        <p:origin x="1044" y="84"/>
      </p:cViewPr>
      <p:guideLst>
        <p:guide orient="horz" pos="2208"/>
        <p:guide pos="264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snapToGrid="0" snapToObjects="1" showGuides="1">
      <p:cViewPr varScale="1">
        <p:scale>
          <a:sx n="114" d="100"/>
          <a:sy n="114" d="100"/>
        </p:scale>
        <p:origin x="3848"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E6EA4-3763-423C-857F-38EF304559E8}"/>
              </a:ext>
            </a:extLst>
          </p:cNvPr>
          <p:cNvSpPr>
            <a:spLocks noGrp="1"/>
          </p:cNvSpPr>
          <p:nvPr>
            <p:ph type="ftr" sz="quarter" idx="2"/>
          </p:nvPr>
        </p:nvSpPr>
        <p:spPr>
          <a:xfrm>
            <a:off x="494270" y="9119474"/>
            <a:ext cx="3929448" cy="481726"/>
          </a:xfrm>
          <a:prstGeom prst="rect">
            <a:avLst/>
          </a:prstGeom>
        </p:spPr>
        <p:txBody>
          <a:bodyPr vert="horz" lIns="96661" tIns="48331" rIns="96661" bIns="48331" rtlCol="0" anchor="b"/>
          <a:lstStyle>
            <a:lvl1pPr algn="l">
              <a:defRPr sz="1300"/>
            </a:lvl1pPr>
          </a:lstStyle>
          <a:p>
            <a:r>
              <a:rPr lang="en-US" sz="1000" dirty="0">
                <a:latin typeface="Calibri" panose="020F0502020204030204" pitchFamily="34" charset="0"/>
                <a:ea typeface="Tahoma" panose="020B0604030504040204" pitchFamily="34" charset="0"/>
              </a:rPr>
              <a:t>© 2026 Snell &amp; Wilmer L.L.P. All rights reserved.</a:t>
            </a:r>
          </a:p>
          <a:p>
            <a:endParaRPr lang="en-US" dirty="0">
              <a:latin typeface="Calibri" panose="020F0502020204030204" pitchFamily="34" charset="0"/>
            </a:endParaRPr>
          </a:p>
        </p:txBody>
      </p:sp>
    </p:spTree>
    <p:extLst>
      <p:ext uri="{BB962C8B-B14F-4D97-AF65-F5344CB8AC3E}">
        <p14:creationId xmlns:p14="http://schemas.microsoft.com/office/powerpoint/2010/main" val="269279551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Footer Placeholder 3">
            <a:extLst>
              <a:ext uri="{FF2B5EF4-FFF2-40B4-BE49-F238E27FC236}">
                <a16:creationId xmlns:a16="http://schemas.microsoft.com/office/drawing/2014/main" id="{96C21B64-2033-4CC5-96D5-3C300201B933}"/>
              </a:ext>
            </a:extLst>
          </p:cNvPr>
          <p:cNvSpPr txBox="1">
            <a:spLocks/>
          </p:cNvSpPr>
          <p:nvPr/>
        </p:nvSpPr>
        <p:spPr>
          <a:xfrm>
            <a:off x="494270" y="9119474"/>
            <a:ext cx="3929448" cy="481726"/>
          </a:xfrm>
          <a:prstGeom prst="rect">
            <a:avLst/>
          </a:prstGeom>
        </p:spPr>
        <p:txBody>
          <a:bodyPr vert="horz" lIns="96661" tIns="48331" rIns="96661" bIns="48331" rtlCol="0" anchor="b"/>
          <a:lstStyle>
            <a:defPPr>
              <a:defRPr lang="en-US"/>
            </a:defPPr>
            <a:lvl1pPr marL="0" algn="l" defTabSz="914400" rtl="0" eaLnBrk="1" latinLnBrk="0" hangingPunct="1">
              <a:defRPr sz="13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b="0" i="0" dirty="0">
                <a:latin typeface="Calibri" panose="020F0502020204030204" pitchFamily="34" charset="0"/>
                <a:ea typeface="Tahoma" panose="020B0604030504040204" pitchFamily="34" charset="0"/>
              </a:rPr>
              <a:t>© 2026 Snell &amp; Wilmer L.L.P. All rights reserved.</a:t>
            </a:r>
          </a:p>
          <a:p>
            <a:endParaRPr lang="en-US" b="0" i="0" dirty="0">
              <a:latin typeface="Calibri" panose="020F0502020204030204" pitchFamily="34" charset="0"/>
            </a:endParaRPr>
          </a:p>
        </p:txBody>
      </p:sp>
      <p:sp>
        <p:nvSpPr>
          <p:cNvPr id="2" name="Header Placeholder 1">
            <a:extLst>
              <a:ext uri="{FF2B5EF4-FFF2-40B4-BE49-F238E27FC236}">
                <a16:creationId xmlns:a16="http://schemas.microsoft.com/office/drawing/2014/main" id="{3702C0CA-1331-10BF-99D1-C855A01594FE}"/>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4" name="Slide Image Placeholder 3">
            <a:extLst>
              <a:ext uri="{FF2B5EF4-FFF2-40B4-BE49-F238E27FC236}">
                <a16:creationId xmlns:a16="http://schemas.microsoft.com/office/drawing/2014/main" id="{6989372D-6110-2D3E-D12C-7AF90133243E}"/>
              </a:ext>
            </a:extLst>
          </p:cNvPr>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6" name="Notes Placeholder 5">
            <a:extLst>
              <a:ext uri="{FF2B5EF4-FFF2-40B4-BE49-F238E27FC236}">
                <a16:creationId xmlns:a16="http://schemas.microsoft.com/office/drawing/2014/main" id="{D59A0567-F8AD-E62A-9853-A631CAC89D93}"/>
              </a:ext>
            </a:extLst>
          </p:cNvPr>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23300638-CD55-6444-5ABC-3380121E4A16}"/>
              </a:ext>
            </a:extLst>
          </p:cNvPr>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1CDCA2E3-06BB-BE4F-8CB5-5AF77D79D096}" type="slidenum">
              <a:rPr lang="en-US" smtClean="0"/>
              <a:t>‹#›</a:t>
            </a:fld>
            <a:endParaRPr lang="en-US"/>
          </a:p>
        </p:txBody>
      </p:sp>
      <p:sp>
        <p:nvSpPr>
          <p:cNvPr id="8" name="Date Placeholder 7">
            <a:extLst>
              <a:ext uri="{FF2B5EF4-FFF2-40B4-BE49-F238E27FC236}">
                <a16:creationId xmlns:a16="http://schemas.microsoft.com/office/drawing/2014/main" id="{FCA2D72B-01D2-2669-00C8-9BFE5C56D35F}"/>
              </a:ext>
            </a:extLst>
          </p:cNvPr>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86811ED4-15BB-CB4B-9B57-D8DEBBB69359}" type="datetimeFigureOut">
              <a:rPr lang="en-US" smtClean="0"/>
              <a:t>3/19/2026</a:t>
            </a:fld>
            <a:endParaRPr lang="en-US"/>
          </a:p>
        </p:txBody>
      </p:sp>
    </p:spTree>
    <p:extLst>
      <p:ext uri="{BB962C8B-B14F-4D97-AF65-F5344CB8AC3E}">
        <p14:creationId xmlns:p14="http://schemas.microsoft.com/office/powerpoint/2010/main" val="92685231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7C29D4B-B257-B72C-F8D5-A7D6EC86632F}"/>
              </a:ext>
            </a:extLst>
          </p:cNvPr>
          <p:cNvSpPr/>
          <p:nvPr userDrawn="1"/>
        </p:nvSpPr>
        <p:spPr>
          <a:xfrm>
            <a:off x="0" y="1"/>
            <a:ext cx="12192000" cy="6400800"/>
          </a:xfrm>
          <a:prstGeom prst="rect">
            <a:avLst/>
          </a:prstGeom>
          <a:solidFill>
            <a:schemeClr val="accent2"/>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02DF76DE-9786-0C3C-839F-8724BCFC43D5}"/>
              </a:ext>
            </a:extLst>
          </p:cNvPr>
          <p:cNvCxnSpPr/>
          <p:nvPr userDrawn="1"/>
        </p:nvCxnSpPr>
        <p:spPr>
          <a:xfrm>
            <a:off x="3840383" y="0"/>
            <a:ext cx="0" cy="6422744"/>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689DD705-480D-9192-9A0A-D6B70CBC0800}"/>
              </a:ext>
            </a:extLst>
          </p:cNvPr>
          <p:cNvCxnSpPr/>
          <p:nvPr userDrawn="1"/>
        </p:nvCxnSpPr>
        <p:spPr>
          <a:xfrm flipV="1">
            <a:off x="0" y="885475"/>
            <a:ext cx="12192000" cy="102549"/>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B7321CCC-8D41-79AE-CE8C-DD2B8A7284B9}"/>
              </a:ext>
            </a:extLst>
          </p:cNvPr>
          <p:cNvSpPr>
            <a:spLocks noGrp="1"/>
          </p:cNvSpPr>
          <p:nvPr>
            <p:ph type="sldNum" sz="quarter" idx="11"/>
          </p:nvPr>
        </p:nvSpPr>
        <p:spPr/>
        <p:txBody>
          <a:bodyPr/>
          <a:lstStyle/>
          <a:p>
            <a:fld id="{B586A999-2646-4CE0-998F-9298E81F8FDE}" type="slidenum">
              <a:rPr lang="en-US" smtClean="0"/>
              <a:pPr/>
              <a:t>‹#›</a:t>
            </a:fld>
            <a:endParaRPr lang="en-US" dirty="0"/>
          </a:p>
        </p:txBody>
      </p:sp>
      <p:sp>
        <p:nvSpPr>
          <p:cNvPr id="9" name="Text Placeholder 6">
            <a:extLst>
              <a:ext uri="{FF2B5EF4-FFF2-40B4-BE49-F238E27FC236}">
                <a16:creationId xmlns:a16="http://schemas.microsoft.com/office/drawing/2014/main" id="{45E113B0-89BB-4CFC-39B6-1EC8CCA62C82}"/>
              </a:ext>
            </a:extLst>
          </p:cNvPr>
          <p:cNvSpPr>
            <a:spLocks noGrp="1"/>
          </p:cNvSpPr>
          <p:nvPr>
            <p:ph type="body" sz="quarter" idx="20" hasCustomPrompt="1"/>
          </p:nvPr>
        </p:nvSpPr>
        <p:spPr>
          <a:xfrm>
            <a:off x="3848100" y="4079341"/>
            <a:ext cx="7862886" cy="831850"/>
          </a:xfrm>
        </p:spPr>
        <p:txBody>
          <a:bodyPr lIns="365760" rIns="365760">
            <a:normAutofit/>
          </a:bodyPr>
          <a:lstStyle>
            <a:lvl1pPr>
              <a:defRPr sz="2000" baseline="0">
                <a:solidFill>
                  <a:schemeClr val="bg1"/>
                </a:solidFill>
                <a:latin typeface="Calibri" panose="020F0502020204030204" pitchFamily="34" charset="0"/>
              </a:defRPr>
            </a:lvl1pPr>
          </a:lstStyle>
          <a:p>
            <a:pPr lvl="0"/>
            <a:r>
              <a:rPr lang="en-US" dirty="0"/>
              <a:t>Insert Date</a:t>
            </a:r>
          </a:p>
        </p:txBody>
      </p:sp>
      <p:sp>
        <p:nvSpPr>
          <p:cNvPr id="14" name="Title 13">
            <a:extLst>
              <a:ext uri="{FF2B5EF4-FFF2-40B4-BE49-F238E27FC236}">
                <a16:creationId xmlns:a16="http://schemas.microsoft.com/office/drawing/2014/main" id="{07F6B484-DD72-7B1C-BE47-242B3C914732}"/>
              </a:ext>
            </a:extLst>
          </p:cNvPr>
          <p:cNvSpPr>
            <a:spLocks noGrp="1"/>
          </p:cNvSpPr>
          <p:nvPr>
            <p:ph type="title" hasCustomPrompt="1"/>
          </p:nvPr>
        </p:nvSpPr>
        <p:spPr>
          <a:xfrm>
            <a:off x="3848100" y="1813609"/>
            <a:ext cx="7862888" cy="2265731"/>
          </a:xfrm>
        </p:spPr>
        <p:txBody>
          <a:bodyPr lIns="365760" rIns="365760" anchor="b" anchorCtr="0"/>
          <a:lstStyle>
            <a:lvl1pPr>
              <a:defRPr sz="4400">
                <a:solidFill>
                  <a:schemeClr val="tx1"/>
                </a:solidFill>
              </a:defRPr>
            </a:lvl1pPr>
          </a:lstStyle>
          <a:p>
            <a:r>
              <a:rPr lang="en-US" dirty="0"/>
              <a:t>Insert Title Here</a:t>
            </a:r>
          </a:p>
        </p:txBody>
      </p:sp>
    </p:spTree>
    <p:extLst>
      <p:ext uri="{BB962C8B-B14F-4D97-AF65-F5344CB8AC3E}">
        <p14:creationId xmlns:p14="http://schemas.microsoft.com/office/powerpoint/2010/main" val="3756471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right)">
                                      <p:cBhvr>
                                        <p:cTn id="7" dur="500"/>
                                        <p:tgtEl>
                                          <p:spTgt spid="3"/>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up)">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pos="242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2A983DF-7549-A150-6E8D-23800F826796}"/>
              </a:ext>
            </a:extLst>
          </p:cNvPr>
          <p:cNvSpPr/>
          <p:nvPr userDrawn="1"/>
        </p:nvSpPr>
        <p:spPr>
          <a:xfrm>
            <a:off x="0" y="0"/>
            <a:ext cx="12192000" cy="6400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2A17B7F-11F3-8546-996D-ED80A215F59A}"/>
              </a:ext>
            </a:extLst>
          </p:cNvPr>
          <p:cNvSpPr>
            <a:spLocks noGrp="1"/>
          </p:cNvSpPr>
          <p:nvPr>
            <p:ph type="sldNum" sz="quarter" idx="11"/>
          </p:nvPr>
        </p:nvSpPr>
        <p:spPr/>
        <p:txBody>
          <a:bodyPr/>
          <a:lstStyle/>
          <a:p>
            <a:fld id="{B586A999-2646-4CE0-998F-9298E81F8FDE}" type="slidenum">
              <a:rPr lang="en-US" smtClean="0"/>
              <a:pPr/>
              <a:t>‹#›</a:t>
            </a:fld>
            <a:endParaRPr lang="en-US" dirty="0"/>
          </a:p>
        </p:txBody>
      </p:sp>
      <p:sp>
        <p:nvSpPr>
          <p:cNvPr id="6" name="Text Placeholder 3">
            <a:extLst>
              <a:ext uri="{FF2B5EF4-FFF2-40B4-BE49-F238E27FC236}">
                <a16:creationId xmlns:a16="http://schemas.microsoft.com/office/drawing/2014/main" id="{4368874B-6198-4D98-6BEF-192F9BFE9250}"/>
              </a:ext>
            </a:extLst>
          </p:cNvPr>
          <p:cNvSpPr>
            <a:spLocks noGrp="1"/>
          </p:cNvSpPr>
          <p:nvPr>
            <p:ph type="body" sz="quarter" idx="13" hasCustomPrompt="1"/>
          </p:nvPr>
        </p:nvSpPr>
        <p:spPr>
          <a:xfrm>
            <a:off x="1574465" y="5239853"/>
            <a:ext cx="9043070" cy="401115"/>
          </a:xfrm>
          <a:prstGeom prst="rect">
            <a:avLst/>
          </a:prstGeom>
        </p:spPr>
        <p:txBody>
          <a:bodyPr/>
          <a:lstStyle>
            <a:lvl1pPr marL="0" indent="0" algn="ctr">
              <a:buFontTx/>
              <a:buNone/>
              <a:defRPr sz="2000" b="0" i="0">
                <a:solidFill>
                  <a:schemeClr val="accent1"/>
                </a:solidFill>
                <a:latin typeface="+mn-lt"/>
                <a:ea typeface="Tahoma" panose="020B0604030504040204" pitchFamily="34" charset="0"/>
                <a:cs typeface="Calibri" panose="020F050202020403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 — Byline</a:t>
            </a:r>
          </a:p>
        </p:txBody>
      </p:sp>
      <p:sp>
        <p:nvSpPr>
          <p:cNvPr id="7" name="Title 7">
            <a:extLst>
              <a:ext uri="{FF2B5EF4-FFF2-40B4-BE49-F238E27FC236}">
                <a16:creationId xmlns:a16="http://schemas.microsoft.com/office/drawing/2014/main" id="{35E67866-CE4A-4C9E-1407-FFB328DB1320}"/>
              </a:ext>
            </a:extLst>
          </p:cNvPr>
          <p:cNvSpPr>
            <a:spLocks noGrp="1"/>
          </p:cNvSpPr>
          <p:nvPr>
            <p:ph type="title" hasCustomPrompt="1"/>
          </p:nvPr>
        </p:nvSpPr>
        <p:spPr>
          <a:xfrm>
            <a:off x="1574465" y="1217033"/>
            <a:ext cx="9043070" cy="3549840"/>
          </a:xfrm>
        </p:spPr>
        <p:txBody>
          <a:bodyPr anchor="ctr">
            <a:normAutofit/>
          </a:bodyPr>
          <a:lstStyle>
            <a:lvl1pPr algn="ctr">
              <a:defRPr sz="3600"/>
            </a:lvl1pPr>
          </a:lstStyle>
          <a:p>
            <a:r>
              <a:rPr lang="en-US" dirty="0"/>
              <a:t>Insert Quote Here</a:t>
            </a:r>
          </a:p>
        </p:txBody>
      </p:sp>
      <p:sp>
        <p:nvSpPr>
          <p:cNvPr id="8" name="Picture Placeholder 15">
            <a:extLst>
              <a:ext uri="{FF2B5EF4-FFF2-40B4-BE49-F238E27FC236}">
                <a16:creationId xmlns:a16="http://schemas.microsoft.com/office/drawing/2014/main" id="{CC021D66-DF44-EB53-8928-6E4A97A3E7B7}"/>
              </a:ext>
            </a:extLst>
          </p:cNvPr>
          <p:cNvSpPr>
            <a:spLocks noGrp="1"/>
          </p:cNvSpPr>
          <p:nvPr>
            <p:ph type="pic" sz="quarter" idx="38"/>
          </p:nvPr>
        </p:nvSpPr>
        <p:spPr>
          <a:xfrm>
            <a:off x="5530635" y="625842"/>
            <a:ext cx="1005099" cy="1005099"/>
          </a:xfrm>
          <a:blipFill>
            <a:blip r:embed="rId2">
              <a:biLevel thresh="50000"/>
              <a:extLst>
                <a:ext uri="{96DAC541-7B7A-43D3-8B79-37D633B846F1}">
                  <asvg:svgBlip xmlns:asvg="http://schemas.microsoft.com/office/drawing/2016/SVG/main" r:embed="rId3"/>
                </a:ext>
              </a:extLst>
            </a:blip>
            <a:stretch>
              <a:fillRect/>
            </a:stretch>
          </a:blipFill>
        </p:spPr>
        <p:txBody>
          <a:bodyPr/>
          <a:lstStyle>
            <a:lvl1pPr>
              <a:defRPr>
                <a:noFill/>
              </a:defRPr>
            </a:lvl1pPr>
          </a:lstStyle>
          <a:p>
            <a:r>
              <a:rPr lang="en-US"/>
              <a:t>Click icon to add picture</a:t>
            </a:r>
            <a:endParaRPr lang="en-US" dirty="0"/>
          </a:p>
        </p:txBody>
      </p:sp>
      <p:sp>
        <p:nvSpPr>
          <p:cNvPr id="2" name="Rectangle 1">
            <a:extLst>
              <a:ext uri="{FF2B5EF4-FFF2-40B4-BE49-F238E27FC236}">
                <a16:creationId xmlns:a16="http://schemas.microsoft.com/office/drawing/2014/main" id="{D591853E-6882-F39F-A7AB-ABB570A84FFC}"/>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Tree>
    <p:extLst>
      <p:ext uri="{BB962C8B-B14F-4D97-AF65-F5344CB8AC3E}">
        <p14:creationId xmlns:p14="http://schemas.microsoft.com/office/powerpoint/2010/main" val="889863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Image + Capti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9CA460F-3042-AB11-BA4D-0F0013E1E755}"/>
              </a:ext>
            </a:extLst>
          </p:cNvPr>
          <p:cNvSpPr/>
          <p:nvPr userDrawn="1"/>
        </p:nvSpPr>
        <p:spPr>
          <a:xfrm>
            <a:off x="0" y="-1"/>
            <a:ext cx="12192000" cy="6858001"/>
          </a:xfrm>
          <a:prstGeom prst="rect">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
        <p:nvSpPr>
          <p:cNvPr id="4" name="Picture Placeholder 3">
            <a:extLst>
              <a:ext uri="{FF2B5EF4-FFF2-40B4-BE49-F238E27FC236}">
                <a16:creationId xmlns:a16="http://schemas.microsoft.com/office/drawing/2014/main" id="{16FABB32-4EDE-4A4D-B273-B686B5814B14}"/>
              </a:ext>
            </a:extLst>
          </p:cNvPr>
          <p:cNvSpPr>
            <a:spLocks noGrp="1"/>
          </p:cNvSpPr>
          <p:nvPr>
            <p:ph type="pic" sz="quarter" idx="12" hasCustomPrompt="1"/>
          </p:nvPr>
        </p:nvSpPr>
        <p:spPr>
          <a:xfrm>
            <a:off x="0" y="0"/>
            <a:ext cx="12192000" cy="6858001"/>
          </a:xfrm>
          <a:prstGeom prst="rect">
            <a:avLst/>
          </a:prstGeom>
          <a:solidFill>
            <a:schemeClr val="bg1">
              <a:lumMod val="75000"/>
            </a:schemeClr>
          </a:solidFill>
        </p:spPr>
        <p:txBody>
          <a:bodyPr>
            <a:normAutofit/>
          </a:bodyPr>
          <a:lstStyle>
            <a:lvl1pPr marL="0" marR="0" indent="0" algn="l" defTabSz="457200" rtl="0" eaLnBrk="1" fontAlgn="auto" latinLnBrk="0" hangingPunct="1">
              <a:lnSpc>
                <a:spcPct val="100000"/>
              </a:lnSpc>
              <a:spcBef>
                <a:spcPts val="1000"/>
              </a:spcBef>
              <a:spcAft>
                <a:spcPts val="0"/>
              </a:spcAft>
              <a:buClr>
                <a:prstClr val="black"/>
              </a:buClr>
              <a:buSzPct val="80000"/>
              <a:buFontTx/>
              <a:buNone/>
              <a:tabLst/>
              <a:defRPr sz="1800">
                <a:latin typeface="Calibri" panose="020F0502020204030204" pitchFamily="34" charset="0"/>
                <a:ea typeface="Tahoma" panose="020B0604030504040204" pitchFamily="34" charset="0"/>
                <a:cs typeface="Calibri" panose="020F0502020204030204" pitchFamily="34" charset="0"/>
              </a:defRPr>
            </a:lvl1pPr>
          </a:lstStyle>
          <a:p>
            <a:r>
              <a:rPr lang="en-US" dirty="0"/>
              <a:t>Click the icon to add an image</a:t>
            </a:r>
          </a:p>
        </p:txBody>
      </p:sp>
      <p:sp>
        <p:nvSpPr>
          <p:cNvPr id="10" name="Text Placeholder 8">
            <a:extLst>
              <a:ext uri="{FF2B5EF4-FFF2-40B4-BE49-F238E27FC236}">
                <a16:creationId xmlns:a16="http://schemas.microsoft.com/office/drawing/2014/main" id="{6CE7A713-FA3B-4289-A96C-DBC914F100A9}"/>
              </a:ext>
            </a:extLst>
          </p:cNvPr>
          <p:cNvSpPr>
            <a:spLocks noGrp="1"/>
          </p:cNvSpPr>
          <p:nvPr>
            <p:ph type="body" sz="quarter" idx="16" hasCustomPrompt="1"/>
          </p:nvPr>
        </p:nvSpPr>
        <p:spPr>
          <a:xfrm>
            <a:off x="8884508" y="5610513"/>
            <a:ext cx="3024171" cy="1015663"/>
          </a:xfrm>
          <a:prstGeom prst="rect">
            <a:avLst/>
          </a:prstGeom>
          <a:solidFill>
            <a:schemeClr val="accent2"/>
          </a:solidFill>
        </p:spPr>
        <p:txBody>
          <a:bodyPr lIns="182880" tIns="182880" rIns="182880" bIns="182880" anchor="b" anchorCtr="0">
            <a:spAutoFit/>
          </a:bodyPr>
          <a:lstStyle>
            <a:lvl1pPr marL="0" indent="0" algn="l">
              <a:lnSpc>
                <a:spcPct val="120000"/>
              </a:lnSpc>
              <a:buNone/>
              <a:defRPr sz="1400" b="0" i="0" spc="0" baseline="0">
                <a:solidFill>
                  <a:schemeClr val="bg1"/>
                </a:solid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dirty="0"/>
              <a:t>Insert Caption Here </a:t>
            </a:r>
            <a:r>
              <a:rPr lang="en-US" dirty="0">
                <a:effectLst/>
                <a:latin typeface="Helvetica Neue" panose="02000503000000020004" pitchFamily="2" charset="0"/>
              </a:rPr>
              <a:t>Lorem ipsum dolor sit </a:t>
            </a:r>
            <a:r>
              <a:rPr lang="en-US" dirty="0" err="1">
                <a:effectLst/>
                <a:latin typeface="Helvetica Neue" panose="02000503000000020004" pitchFamily="2" charset="0"/>
              </a:rPr>
              <a:t>amet</a:t>
            </a:r>
            <a:r>
              <a:rPr lang="en-US" dirty="0">
                <a:effectLst/>
                <a:latin typeface="Helvetica Neue" panose="02000503000000020004" pitchFamily="2" charset="0"/>
              </a:rPr>
              <a:t> </a:t>
            </a:r>
            <a:r>
              <a:rPr lang="en-US" dirty="0" err="1">
                <a:effectLst/>
                <a:latin typeface="Helvetica Neue" panose="02000503000000020004" pitchFamily="2" charset="0"/>
              </a:rPr>
              <a:t>consectetur</a:t>
            </a:r>
            <a:r>
              <a:rPr lang="en-US" dirty="0">
                <a:effectLst/>
                <a:latin typeface="Helvetica Neue" panose="02000503000000020004" pitchFamily="2" charset="0"/>
              </a:rPr>
              <a:t> </a:t>
            </a:r>
            <a:r>
              <a:rPr lang="en-US" dirty="0" err="1">
                <a:effectLst/>
                <a:latin typeface="Helvetica Neue" panose="02000503000000020004" pitchFamily="2" charset="0"/>
              </a:rPr>
              <a:t>adipiscing</a:t>
            </a:r>
            <a:r>
              <a:rPr lang="en-US" dirty="0">
                <a:effectLst/>
                <a:latin typeface="Helvetica Neue" panose="02000503000000020004" pitchFamily="2" charset="0"/>
              </a:rPr>
              <a:t>.</a:t>
            </a:r>
          </a:p>
        </p:txBody>
      </p:sp>
      <p:sp>
        <p:nvSpPr>
          <p:cNvPr id="6" name="Rectangle 5">
            <a:extLst>
              <a:ext uri="{FF2B5EF4-FFF2-40B4-BE49-F238E27FC236}">
                <a16:creationId xmlns:a16="http://schemas.microsoft.com/office/drawing/2014/main" id="{C6A67F78-EE2F-501B-A75A-9C82E3E4549F}"/>
              </a:ext>
            </a:extLst>
          </p:cNvPr>
          <p:cNvSpPr/>
          <p:nvPr userDrawn="1"/>
        </p:nvSpPr>
        <p:spPr>
          <a:xfrm>
            <a:off x="8884508" y="-2"/>
            <a:ext cx="18288" cy="685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79189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Video + Caption">
    <p:spTree>
      <p:nvGrpSpPr>
        <p:cNvPr id="1" name=""/>
        <p:cNvGrpSpPr/>
        <p:nvPr/>
      </p:nvGrpSpPr>
      <p:grpSpPr>
        <a:xfrm>
          <a:off x="0" y="0"/>
          <a:ext cx="0" cy="0"/>
          <a:chOff x="0" y="0"/>
          <a:chExt cx="0" cy="0"/>
        </a:xfrm>
      </p:grpSpPr>
      <p:sp>
        <p:nvSpPr>
          <p:cNvPr id="7" name="Media Placeholder 6">
            <a:extLst>
              <a:ext uri="{FF2B5EF4-FFF2-40B4-BE49-F238E27FC236}">
                <a16:creationId xmlns:a16="http://schemas.microsoft.com/office/drawing/2014/main" id="{4D922C78-D011-403F-A48F-7A3E1AA44C60}"/>
              </a:ext>
            </a:extLst>
          </p:cNvPr>
          <p:cNvSpPr>
            <a:spLocks noGrp="1"/>
          </p:cNvSpPr>
          <p:nvPr>
            <p:ph type="media" sz="quarter" idx="16" hasCustomPrompt="1"/>
          </p:nvPr>
        </p:nvSpPr>
        <p:spPr>
          <a:xfrm>
            <a:off x="0" y="0"/>
            <a:ext cx="12192000" cy="6858000"/>
          </a:xfrm>
          <a:prstGeom prst="rect">
            <a:avLst/>
          </a:prstGeom>
          <a:solidFill>
            <a:schemeClr val="bg1">
              <a:lumMod val="75000"/>
            </a:schemeClr>
          </a:solidFill>
        </p:spPr>
        <p:txBody>
          <a:bodyPr>
            <a:normAutofit/>
          </a:bodyPr>
          <a:lstStyle>
            <a:lvl1pPr marL="0" indent="0">
              <a:buNone/>
              <a:defRPr sz="1800">
                <a:latin typeface="Calibri" panose="020F0502020204030204" pitchFamily="34" charset="0"/>
                <a:ea typeface="Tahoma" panose="020B0604030504040204" pitchFamily="34" charset="0"/>
                <a:cs typeface="Calibri" panose="020F0502020204030204" pitchFamily="34" charset="0"/>
              </a:defRPr>
            </a:lvl1pPr>
          </a:lstStyle>
          <a:p>
            <a:r>
              <a:rPr lang="en-US" dirty="0"/>
              <a:t>Click the icon to insert a video</a:t>
            </a:r>
          </a:p>
        </p:txBody>
      </p:sp>
      <p:sp>
        <p:nvSpPr>
          <p:cNvPr id="4" name="Text Placeholder 8">
            <a:extLst>
              <a:ext uri="{FF2B5EF4-FFF2-40B4-BE49-F238E27FC236}">
                <a16:creationId xmlns:a16="http://schemas.microsoft.com/office/drawing/2014/main" id="{67E0C018-5061-0607-FD00-AA42BF33625C}"/>
              </a:ext>
            </a:extLst>
          </p:cNvPr>
          <p:cNvSpPr>
            <a:spLocks noGrp="1"/>
          </p:cNvSpPr>
          <p:nvPr>
            <p:ph type="body" sz="quarter" idx="17" hasCustomPrompt="1"/>
          </p:nvPr>
        </p:nvSpPr>
        <p:spPr>
          <a:xfrm>
            <a:off x="6538586" y="5764402"/>
            <a:ext cx="5370093" cy="861774"/>
          </a:xfrm>
          <a:prstGeom prst="rect">
            <a:avLst/>
          </a:prstGeom>
          <a:solidFill>
            <a:schemeClr val="accent2"/>
          </a:solidFill>
        </p:spPr>
        <p:txBody>
          <a:bodyPr wrap="square" lIns="182880" tIns="182880" rIns="182880" bIns="182880" anchor="b" anchorCtr="0">
            <a:normAutofit/>
          </a:bodyPr>
          <a:lstStyle>
            <a:lvl1pPr marL="0" indent="0" algn="l">
              <a:lnSpc>
                <a:spcPct val="120000"/>
              </a:lnSpc>
              <a:buNone/>
              <a:defRPr sz="1400" b="0" i="0" spc="0" baseline="0">
                <a:solidFill>
                  <a:schemeClr val="bg1"/>
                </a:solidFill>
                <a:latin typeface="+mn-lt"/>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dirty="0"/>
              <a:t>Insert Caption Here </a:t>
            </a:r>
            <a:r>
              <a:rPr lang="en-US" dirty="0">
                <a:effectLst/>
                <a:latin typeface="Helvetica Neue" panose="02000503000000020004" pitchFamily="2" charset="0"/>
              </a:rPr>
              <a:t>Lorem ipsum dolor sit </a:t>
            </a:r>
            <a:r>
              <a:rPr lang="en-US" dirty="0" err="1">
                <a:effectLst/>
                <a:latin typeface="Helvetica Neue" panose="02000503000000020004" pitchFamily="2" charset="0"/>
              </a:rPr>
              <a:t>amet</a:t>
            </a:r>
            <a:r>
              <a:rPr lang="en-US" dirty="0">
                <a:effectLst/>
                <a:latin typeface="Helvetica Neue" panose="02000503000000020004" pitchFamily="2" charset="0"/>
              </a:rPr>
              <a:t> </a:t>
            </a:r>
            <a:r>
              <a:rPr lang="en-US" dirty="0" err="1">
                <a:effectLst/>
                <a:latin typeface="Helvetica Neue" panose="02000503000000020004" pitchFamily="2" charset="0"/>
              </a:rPr>
              <a:t>consectetur</a:t>
            </a:r>
            <a:r>
              <a:rPr lang="en-US" dirty="0">
                <a:effectLst/>
                <a:latin typeface="Helvetica Neue" panose="02000503000000020004" pitchFamily="2" charset="0"/>
              </a:rPr>
              <a:t> </a:t>
            </a:r>
            <a:r>
              <a:rPr lang="en-US" dirty="0" err="1">
                <a:effectLst/>
                <a:latin typeface="Helvetica Neue" panose="02000503000000020004" pitchFamily="2" charset="0"/>
              </a:rPr>
              <a:t>adipiscing</a:t>
            </a:r>
            <a:r>
              <a:rPr lang="en-US" dirty="0">
                <a:effectLst/>
                <a:latin typeface="Helvetica Neue" panose="02000503000000020004" pitchFamily="2" charset="0"/>
              </a:rPr>
              <a:t>.</a:t>
            </a:r>
          </a:p>
        </p:txBody>
      </p:sp>
      <p:sp>
        <p:nvSpPr>
          <p:cNvPr id="5" name="Text Placeholder 8">
            <a:extLst>
              <a:ext uri="{FF2B5EF4-FFF2-40B4-BE49-F238E27FC236}">
                <a16:creationId xmlns:a16="http://schemas.microsoft.com/office/drawing/2014/main" id="{C901ECC6-18EB-E8F6-B09A-DF11278D9E26}"/>
              </a:ext>
            </a:extLst>
          </p:cNvPr>
          <p:cNvSpPr>
            <a:spLocks noGrp="1"/>
          </p:cNvSpPr>
          <p:nvPr>
            <p:ph type="body" sz="quarter" idx="18"/>
          </p:nvPr>
        </p:nvSpPr>
        <p:spPr>
          <a:xfrm>
            <a:off x="0" y="5743900"/>
            <a:ext cx="12344400" cy="18288"/>
          </a:xfrm>
          <a:prstGeom prst="rect">
            <a:avLst/>
          </a:prstGeom>
          <a:solidFill>
            <a:schemeClr val="bg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Tree>
    <p:extLst>
      <p:ext uri="{BB962C8B-B14F-4D97-AF65-F5344CB8AC3E}">
        <p14:creationId xmlns:p14="http://schemas.microsoft.com/office/powerpoint/2010/main" val="4031140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io">
    <p:spTree>
      <p:nvGrpSpPr>
        <p:cNvPr id="1" name=""/>
        <p:cNvGrpSpPr/>
        <p:nvPr/>
      </p:nvGrpSpPr>
      <p:grpSpPr>
        <a:xfrm>
          <a:off x="0" y="0"/>
          <a:ext cx="0" cy="0"/>
          <a:chOff x="0" y="0"/>
          <a:chExt cx="0" cy="0"/>
        </a:xfrm>
      </p:grpSpPr>
      <p:sp>
        <p:nvSpPr>
          <p:cNvPr id="84" name="Picture Placeholder 9">
            <a:extLst>
              <a:ext uri="{FF2B5EF4-FFF2-40B4-BE49-F238E27FC236}">
                <a16:creationId xmlns:a16="http://schemas.microsoft.com/office/drawing/2014/main" id="{D14C5CFC-C885-4A40-8E15-B2C19CDED70B}"/>
              </a:ext>
            </a:extLst>
          </p:cNvPr>
          <p:cNvSpPr>
            <a:spLocks noGrp="1"/>
          </p:cNvSpPr>
          <p:nvPr>
            <p:ph type="pic" sz="quarter" idx="17" hasCustomPrompt="1"/>
          </p:nvPr>
        </p:nvSpPr>
        <p:spPr>
          <a:xfrm>
            <a:off x="499489" y="2654299"/>
            <a:ext cx="2843785" cy="2843785"/>
          </a:xfrm>
          <a:prstGeom prst="rect">
            <a:avLst/>
          </a:prstGeom>
          <a:solidFill>
            <a:schemeClr val="accent4">
              <a:lumMod val="20000"/>
              <a:lumOff val="80000"/>
            </a:schemeClr>
          </a:solidFill>
        </p:spPr>
        <p:txBody>
          <a:bodyPr rtlCol="0">
            <a:noAutofit/>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400" spc="0">
                <a:solidFill>
                  <a:schemeClr val="tx1"/>
                </a:solidFill>
                <a:latin typeface="+mn-lt"/>
                <a:ea typeface="Tahoma" panose="020B0604030504040204" pitchFamily="34" charset="0"/>
                <a:cs typeface="Calibri" panose="020F050202020403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noProof="0" dirty="0"/>
              <a:t>Click icon to add a headshot</a:t>
            </a:r>
            <a:endParaRPr lang="id-ID" noProof="0" dirty="0"/>
          </a:p>
          <a:p>
            <a:pPr lvl="0"/>
            <a:endParaRPr lang="en-US" noProof="0" dirty="0"/>
          </a:p>
        </p:txBody>
      </p:sp>
      <p:sp>
        <p:nvSpPr>
          <p:cNvPr id="88" name="Content Placeholder 13">
            <a:extLst>
              <a:ext uri="{FF2B5EF4-FFF2-40B4-BE49-F238E27FC236}">
                <a16:creationId xmlns:a16="http://schemas.microsoft.com/office/drawing/2014/main" id="{78A1682E-A21A-3E4A-B01E-B19B48EA2D52}"/>
              </a:ext>
            </a:extLst>
          </p:cNvPr>
          <p:cNvSpPr>
            <a:spLocks noGrp="1"/>
          </p:cNvSpPr>
          <p:nvPr>
            <p:ph sz="quarter" idx="21" hasCustomPrompt="1"/>
          </p:nvPr>
        </p:nvSpPr>
        <p:spPr>
          <a:xfrm>
            <a:off x="499488" y="1802197"/>
            <a:ext cx="4129563" cy="457200"/>
          </a:xfrm>
          <a:prstGeom prst="rect">
            <a:avLst/>
          </a:prstGeom>
          <a:ln>
            <a:noFill/>
          </a:ln>
        </p:spPr>
        <p:txBody>
          <a:bodyPr>
            <a:noAutofit/>
          </a:bodyPr>
          <a:lstStyle>
            <a:lvl1pPr marL="0" indent="0">
              <a:lnSpc>
                <a:spcPct val="80000"/>
              </a:lnSpc>
              <a:buNone/>
              <a:defRPr sz="2400" b="0" i="0" spc="-30" baseline="0">
                <a:latin typeface="+mj-lt"/>
                <a:ea typeface="Georgia" panose="02040502050405020303" pitchFamily="18"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Name </a:t>
            </a:r>
            <a:r>
              <a:rPr lang="en-US" dirty="0" err="1"/>
              <a:t>Name</a:t>
            </a:r>
            <a:endParaRPr lang="en-US" dirty="0"/>
          </a:p>
        </p:txBody>
      </p:sp>
      <p:sp>
        <p:nvSpPr>
          <p:cNvPr id="89" name="Text Placeholder 21">
            <a:extLst>
              <a:ext uri="{FF2B5EF4-FFF2-40B4-BE49-F238E27FC236}">
                <a16:creationId xmlns:a16="http://schemas.microsoft.com/office/drawing/2014/main" id="{A93D86F4-25D8-2D41-A788-FB40F8F9931C}"/>
              </a:ext>
            </a:extLst>
          </p:cNvPr>
          <p:cNvSpPr>
            <a:spLocks noGrp="1"/>
          </p:cNvSpPr>
          <p:nvPr>
            <p:ph type="body" sz="quarter" idx="22" hasCustomPrompt="1"/>
          </p:nvPr>
        </p:nvSpPr>
        <p:spPr>
          <a:xfrm>
            <a:off x="498860" y="2158547"/>
            <a:ext cx="3424841" cy="201699"/>
          </a:xfrm>
          <a:prstGeom prst="rect">
            <a:avLst/>
          </a:prstGeom>
        </p:spPr>
        <p:txBody>
          <a:bodyPr>
            <a:noAutofit/>
          </a:bodyPr>
          <a:lstStyle>
            <a:lvl1pPr marL="0" indent="0">
              <a:buNone/>
              <a:defRPr sz="1400" b="1" i="0" spc="0">
                <a:latin typeface="+mn-lt"/>
                <a:ea typeface="Tahoma" panose="020B0604030504040204" pitchFamily="34" charset="0"/>
                <a:cs typeface="Calibri" panose="020F0502020204030204" pitchFamily="34" charset="0"/>
              </a:defRPr>
            </a:lvl1pPr>
          </a:lstStyle>
          <a:p>
            <a:pPr lvl="0"/>
            <a:r>
              <a:rPr lang="en-US" dirty="0"/>
              <a:t>Title, Company</a:t>
            </a:r>
          </a:p>
        </p:txBody>
      </p:sp>
      <p:sp>
        <p:nvSpPr>
          <p:cNvPr id="90" name="Content Placeholder 13">
            <a:extLst>
              <a:ext uri="{FF2B5EF4-FFF2-40B4-BE49-F238E27FC236}">
                <a16:creationId xmlns:a16="http://schemas.microsoft.com/office/drawing/2014/main" id="{AA17DFFF-7259-E043-8DAA-CC35C6F36F2D}"/>
              </a:ext>
            </a:extLst>
          </p:cNvPr>
          <p:cNvSpPr>
            <a:spLocks noGrp="1"/>
          </p:cNvSpPr>
          <p:nvPr>
            <p:ph sz="quarter" idx="40" hasCustomPrompt="1"/>
          </p:nvPr>
        </p:nvSpPr>
        <p:spPr>
          <a:xfrm>
            <a:off x="3677879" y="2967665"/>
            <a:ext cx="8014632" cy="2484700"/>
          </a:xfrm>
          <a:prstGeom prst="rect">
            <a:avLst/>
          </a:prstGeom>
        </p:spPr>
        <p:txBody>
          <a:bodyPr>
            <a:noAutofit/>
          </a:bodyPr>
          <a:lstStyle>
            <a:lvl1pPr marL="0" indent="0">
              <a:lnSpc>
                <a:spcPct val="120000"/>
              </a:lnSpc>
              <a:spcAft>
                <a:spcPts val="0"/>
              </a:spcAft>
              <a:buNone/>
              <a:defRPr sz="1600" spc="0">
                <a:latin typeface="+mn-lt"/>
                <a:ea typeface="Tahoma" panose="020B0604030504040204" pitchFamily="34" charset="0"/>
                <a:cs typeface="Calibri" panose="020F050202020403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Insert bio write-up here.</a:t>
            </a:r>
          </a:p>
        </p:txBody>
      </p:sp>
      <p:sp>
        <p:nvSpPr>
          <p:cNvPr id="5" name="Slide Number Placeholder 4">
            <a:extLst>
              <a:ext uri="{FF2B5EF4-FFF2-40B4-BE49-F238E27FC236}">
                <a16:creationId xmlns:a16="http://schemas.microsoft.com/office/drawing/2014/main" id="{CF1FDAFE-52B7-68C6-E69E-60CA4A9F81DB}"/>
              </a:ext>
            </a:extLst>
          </p:cNvPr>
          <p:cNvSpPr>
            <a:spLocks noGrp="1"/>
          </p:cNvSpPr>
          <p:nvPr>
            <p:ph type="sldNum" sz="quarter" idx="55"/>
          </p:nvPr>
        </p:nvSpPr>
        <p:spPr/>
        <p:txBody>
          <a:bodyPr/>
          <a:lstStyle/>
          <a:p>
            <a:fld id="{B586A999-2646-4CE0-998F-9298E81F8FDE}" type="slidenum">
              <a:rPr lang="en-US" smtClean="0"/>
              <a:pPr/>
              <a:t>‹#›</a:t>
            </a:fld>
            <a:endParaRPr lang="en-US" dirty="0"/>
          </a:p>
        </p:txBody>
      </p:sp>
      <p:sp>
        <p:nvSpPr>
          <p:cNvPr id="7" name="Title 6">
            <a:extLst>
              <a:ext uri="{FF2B5EF4-FFF2-40B4-BE49-F238E27FC236}">
                <a16:creationId xmlns:a16="http://schemas.microsoft.com/office/drawing/2014/main" id="{6F45CD80-215D-B752-39A0-29F7BE83B4FA}"/>
              </a:ext>
            </a:extLst>
          </p:cNvPr>
          <p:cNvSpPr>
            <a:spLocks noGrp="1"/>
          </p:cNvSpPr>
          <p:nvPr>
            <p:ph type="title" hasCustomPrompt="1"/>
          </p:nvPr>
        </p:nvSpPr>
        <p:spPr/>
        <p:txBody>
          <a:bodyPr/>
          <a:lstStyle>
            <a:lvl1pPr>
              <a:defRPr/>
            </a:lvl1pPr>
          </a:lstStyle>
          <a:p>
            <a:r>
              <a:rPr lang="en-US" dirty="0"/>
              <a:t>Header</a:t>
            </a:r>
          </a:p>
        </p:txBody>
      </p:sp>
      <p:sp>
        <p:nvSpPr>
          <p:cNvPr id="28" name="Text Placeholder 8">
            <a:extLst>
              <a:ext uri="{FF2B5EF4-FFF2-40B4-BE49-F238E27FC236}">
                <a16:creationId xmlns:a16="http://schemas.microsoft.com/office/drawing/2014/main" id="{9BCEE106-69BA-7BEF-981E-1087B62B5CDD}"/>
              </a:ext>
            </a:extLst>
          </p:cNvPr>
          <p:cNvSpPr>
            <a:spLocks noGrp="1"/>
          </p:cNvSpPr>
          <p:nvPr>
            <p:ph type="body" sz="quarter" idx="56"/>
          </p:nvPr>
        </p:nvSpPr>
        <p:spPr>
          <a:xfrm flipV="1">
            <a:off x="499488" y="2401465"/>
            <a:ext cx="11223293" cy="246221"/>
          </a:xfrm>
          <a:prstGeom prst="rect">
            <a:avLst/>
          </a:prstGeom>
          <a:solidFill>
            <a:schemeClr val="accent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
        <p:nvSpPr>
          <p:cNvPr id="3" name="Rectangle 2">
            <a:extLst>
              <a:ext uri="{FF2B5EF4-FFF2-40B4-BE49-F238E27FC236}">
                <a16:creationId xmlns:a16="http://schemas.microsoft.com/office/drawing/2014/main" id="{76221217-FE93-378C-06D8-DF65EF3A4052}"/>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Tree>
    <p:extLst>
      <p:ext uri="{BB962C8B-B14F-4D97-AF65-F5344CB8AC3E}">
        <p14:creationId xmlns:p14="http://schemas.microsoft.com/office/powerpoint/2010/main" val="235922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Bio 4 Up">
    <p:spTree>
      <p:nvGrpSpPr>
        <p:cNvPr id="1" name=""/>
        <p:cNvGrpSpPr/>
        <p:nvPr/>
      </p:nvGrpSpPr>
      <p:grpSpPr>
        <a:xfrm>
          <a:off x="0" y="0"/>
          <a:ext cx="0" cy="0"/>
          <a:chOff x="0" y="0"/>
          <a:chExt cx="0" cy="0"/>
        </a:xfrm>
      </p:grpSpPr>
      <p:sp>
        <p:nvSpPr>
          <p:cNvPr id="84" name="Picture Placeholder 9">
            <a:extLst>
              <a:ext uri="{FF2B5EF4-FFF2-40B4-BE49-F238E27FC236}">
                <a16:creationId xmlns:a16="http://schemas.microsoft.com/office/drawing/2014/main" id="{D14C5CFC-C885-4A40-8E15-B2C19CDED70B}"/>
              </a:ext>
            </a:extLst>
          </p:cNvPr>
          <p:cNvSpPr>
            <a:spLocks noGrp="1"/>
          </p:cNvSpPr>
          <p:nvPr>
            <p:ph type="pic" sz="quarter" idx="17" hasCustomPrompt="1"/>
          </p:nvPr>
        </p:nvSpPr>
        <p:spPr>
          <a:xfrm>
            <a:off x="499490" y="1829680"/>
            <a:ext cx="1646810" cy="1646810"/>
          </a:xfrm>
          <a:prstGeom prst="rect">
            <a:avLst/>
          </a:prstGeom>
          <a:solidFill>
            <a:schemeClr val="accent4">
              <a:lumMod val="20000"/>
              <a:lumOff val="80000"/>
            </a:schemeClr>
          </a:solidFill>
        </p:spPr>
        <p:txBody>
          <a:bodyPr rtlCol="0">
            <a:noAutofit/>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400" spc="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noProof="0" dirty="0"/>
              <a:t>Click icon to add a headshot</a:t>
            </a:r>
            <a:endParaRPr lang="id-ID" noProof="0" dirty="0"/>
          </a:p>
          <a:p>
            <a:pPr lvl="0"/>
            <a:endParaRPr lang="en-US" noProof="0" dirty="0"/>
          </a:p>
        </p:txBody>
      </p:sp>
      <p:sp>
        <p:nvSpPr>
          <p:cNvPr id="88" name="Content Placeholder 13">
            <a:extLst>
              <a:ext uri="{FF2B5EF4-FFF2-40B4-BE49-F238E27FC236}">
                <a16:creationId xmlns:a16="http://schemas.microsoft.com/office/drawing/2014/main" id="{78A1682E-A21A-3E4A-B01E-B19B48EA2D52}"/>
              </a:ext>
            </a:extLst>
          </p:cNvPr>
          <p:cNvSpPr>
            <a:spLocks noGrp="1"/>
          </p:cNvSpPr>
          <p:nvPr>
            <p:ph sz="quarter" idx="21" hasCustomPrompt="1"/>
          </p:nvPr>
        </p:nvSpPr>
        <p:spPr>
          <a:xfrm>
            <a:off x="2378796" y="2094891"/>
            <a:ext cx="3423992" cy="241739"/>
          </a:xfrm>
          <a:prstGeom prst="rect">
            <a:avLst/>
          </a:prstGeom>
          <a:ln>
            <a:noFill/>
          </a:ln>
        </p:spPr>
        <p:txBody>
          <a:bodyPr>
            <a:noAutofit/>
          </a:bodyPr>
          <a:lstStyle>
            <a:lvl1pPr marL="0" indent="0">
              <a:lnSpc>
                <a:spcPct val="80000"/>
              </a:lnSpc>
              <a:buNone/>
              <a:defRPr sz="1500" b="0" i="0" spc="-30" baseline="0">
                <a:latin typeface="Georgia" panose="02040502050405020303" pitchFamily="18" charset="0"/>
                <a:ea typeface="Georgia" panose="02040502050405020303" pitchFamily="18"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Name </a:t>
            </a:r>
            <a:r>
              <a:rPr lang="en-US" dirty="0" err="1"/>
              <a:t>Name</a:t>
            </a:r>
            <a:endParaRPr lang="en-US" dirty="0"/>
          </a:p>
        </p:txBody>
      </p:sp>
      <p:sp>
        <p:nvSpPr>
          <p:cNvPr id="89" name="Text Placeholder 21">
            <a:extLst>
              <a:ext uri="{FF2B5EF4-FFF2-40B4-BE49-F238E27FC236}">
                <a16:creationId xmlns:a16="http://schemas.microsoft.com/office/drawing/2014/main" id="{A93D86F4-25D8-2D41-A788-FB40F8F9931C}"/>
              </a:ext>
            </a:extLst>
          </p:cNvPr>
          <p:cNvSpPr>
            <a:spLocks noGrp="1"/>
          </p:cNvSpPr>
          <p:nvPr>
            <p:ph type="body" sz="quarter" idx="22" hasCustomPrompt="1"/>
          </p:nvPr>
        </p:nvSpPr>
        <p:spPr>
          <a:xfrm>
            <a:off x="2378167" y="2337171"/>
            <a:ext cx="3424841" cy="201699"/>
          </a:xfrm>
          <a:prstGeom prst="rect">
            <a:avLst/>
          </a:prstGeom>
        </p:spPr>
        <p:txBody>
          <a:bodyPr>
            <a:noAutofit/>
          </a:bodyPr>
          <a:lstStyle>
            <a:lvl1pPr marL="0" indent="0">
              <a:buNone/>
              <a:defRPr sz="1000" b="1" i="0" spc="0">
                <a:latin typeface="Calibri" panose="020F0502020204030204" pitchFamily="34" charset="0"/>
                <a:ea typeface="Tahoma" panose="020B0604030504040204" pitchFamily="34" charset="0"/>
                <a:cs typeface="Calibri" panose="020F0502020204030204" pitchFamily="34" charset="0"/>
              </a:defRPr>
            </a:lvl1pPr>
          </a:lstStyle>
          <a:p>
            <a:pPr lvl="0"/>
            <a:r>
              <a:rPr lang="en-US" dirty="0"/>
              <a:t>Title, Company</a:t>
            </a:r>
          </a:p>
        </p:txBody>
      </p:sp>
      <p:sp>
        <p:nvSpPr>
          <p:cNvPr id="90" name="Content Placeholder 13">
            <a:extLst>
              <a:ext uri="{FF2B5EF4-FFF2-40B4-BE49-F238E27FC236}">
                <a16:creationId xmlns:a16="http://schemas.microsoft.com/office/drawing/2014/main" id="{AA17DFFF-7259-E043-8DAA-CC35C6F36F2D}"/>
              </a:ext>
            </a:extLst>
          </p:cNvPr>
          <p:cNvSpPr>
            <a:spLocks noGrp="1"/>
          </p:cNvSpPr>
          <p:nvPr>
            <p:ph sz="quarter" idx="40" hasCustomPrompt="1"/>
          </p:nvPr>
        </p:nvSpPr>
        <p:spPr>
          <a:xfrm>
            <a:off x="2377716" y="2767133"/>
            <a:ext cx="3425293" cy="760721"/>
          </a:xfrm>
          <a:prstGeom prst="rect">
            <a:avLst/>
          </a:prstGeom>
        </p:spPr>
        <p:txBody>
          <a:bodyPr>
            <a:noAutofit/>
          </a:bodyPr>
          <a:lstStyle>
            <a:lvl1pPr marL="0" indent="0">
              <a:lnSpc>
                <a:spcPct val="120000"/>
              </a:lnSpc>
              <a:spcAft>
                <a:spcPts val="0"/>
              </a:spcAft>
              <a:buNone/>
              <a:defRPr sz="1050" spc="0">
                <a:latin typeface="Calibri" panose="020F0502020204030204" pitchFamily="34" charset="0"/>
                <a:ea typeface="Tahoma" panose="020B0604030504040204" pitchFamily="34" charset="0"/>
                <a:cs typeface="Calibri" panose="020F050202020403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Insert brief bio write-up here.</a:t>
            </a:r>
          </a:p>
        </p:txBody>
      </p:sp>
      <p:sp>
        <p:nvSpPr>
          <p:cNvPr id="5" name="Slide Number Placeholder 4">
            <a:extLst>
              <a:ext uri="{FF2B5EF4-FFF2-40B4-BE49-F238E27FC236}">
                <a16:creationId xmlns:a16="http://schemas.microsoft.com/office/drawing/2014/main" id="{CF1FDAFE-52B7-68C6-E69E-60CA4A9F81DB}"/>
              </a:ext>
            </a:extLst>
          </p:cNvPr>
          <p:cNvSpPr>
            <a:spLocks noGrp="1"/>
          </p:cNvSpPr>
          <p:nvPr>
            <p:ph type="sldNum" sz="quarter" idx="55"/>
          </p:nvPr>
        </p:nvSpPr>
        <p:spPr/>
        <p:txBody>
          <a:bodyPr/>
          <a:lstStyle/>
          <a:p>
            <a:fld id="{B586A999-2646-4CE0-998F-9298E81F8FDE}" type="slidenum">
              <a:rPr lang="en-US" smtClean="0"/>
              <a:pPr/>
              <a:t>‹#›</a:t>
            </a:fld>
            <a:endParaRPr lang="en-US" dirty="0"/>
          </a:p>
        </p:txBody>
      </p:sp>
      <p:sp>
        <p:nvSpPr>
          <p:cNvPr id="7" name="Title 6">
            <a:extLst>
              <a:ext uri="{FF2B5EF4-FFF2-40B4-BE49-F238E27FC236}">
                <a16:creationId xmlns:a16="http://schemas.microsoft.com/office/drawing/2014/main" id="{6F45CD80-215D-B752-39A0-29F7BE83B4FA}"/>
              </a:ext>
            </a:extLst>
          </p:cNvPr>
          <p:cNvSpPr>
            <a:spLocks noGrp="1"/>
          </p:cNvSpPr>
          <p:nvPr>
            <p:ph type="title" hasCustomPrompt="1"/>
          </p:nvPr>
        </p:nvSpPr>
        <p:spPr/>
        <p:txBody>
          <a:bodyPr/>
          <a:lstStyle>
            <a:lvl1pPr>
              <a:defRPr/>
            </a:lvl1pPr>
          </a:lstStyle>
          <a:p>
            <a:r>
              <a:rPr lang="en-US" dirty="0"/>
              <a:t>Header</a:t>
            </a:r>
          </a:p>
        </p:txBody>
      </p:sp>
      <p:sp>
        <p:nvSpPr>
          <p:cNvPr id="10" name="Picture Placeholder 9">
            <a:extLst>
              <a:ext uri="{FF2B5EF4-FFF2-40B4-BE49-F238E27FC236}">
                <a16:creationId xmlns:a16="http://schemas.microsoft.com/office/drawing/2014/main" id="{A657F83E-9D99-5EAE-6DA0-C7D836A95A5D}"/>
              </a:ext>
            </a:extLst>
          </p:cNvPr>
          <p:cNvSpPr>
            <a:spLocks noGrp="1"/>
          </p:cNvSpPr>
          <p:nvPr>
            <p:ph type="pic" sz="quarter" idx="57" hasCustomPrompt="1"/>
          </p:nvPr>
        </p:nvSpPr>
        <p:spPr>
          <a:xfrm>
            <a:off x="484672" y="3950761"/>
            <a:ext cx="1646810" cy="1646810"/>
          </a:xfrm>
          <a:prstGeom prst="rect">
            <a:avLst/>
          </a:prstGeom>
          <a:solidFill>
            <a:schemeClr val="accent4">
              <a:lumMod val="20000"/>
              <a:lumOff val="80000"/>
            </a:schemeClr>
          </a:solidFill>
        </p:spPr>
        <p:txBody>
          <a:bodyPr rtlCol="0">
            <a:noAutofit/>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400" spc="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noProof="0" dirty="0"/>
              <a:t>Click icon to add a headshot</a:t>
            </a:r>
            <a:endParaRPr lang="id-ID" noProof="0" dirty="0"/>
          </a:p>
          <a:p>
            <a:pPr lvl="0"/>
            <a:endParaRPr lang="en-US" noProof="0" dirty="0"/>
          </a:p>
        </p:txBody>
      </p:sp>
      <p:sp>
        <p:nvSpPr>
          <p:cNvPr id="11" name="Content Placeholder 13">
            <a:extLst>
              <a:ext uri="{FF2B5EF4-FFF2-40B4-BE49-F238E27FC236}">
                <a16:creationId xmlns:a16="http://schemas.microsoft.com/office/drawing/2014/main" id="{DE821497-F9B3-D821-E877-5AB8E5B8C992}"/>
              </a:ext>
            </a:extLst>
          </p:cNvPr>
          <p:cNvSpPr>
            <a:spLocks noGrp="1"/>
          </p:cNvSpPr>
          <p:nvPr>
            <p:ph sz="quarter" idx="58" hasCustomPrompt="1"/>
          </p:nvPr>
        </p:nvSpPr>
        <p:spPr>
          <a:xfrm>
            <a:off x="2363978" y="4215972"/>
            <a:ext cx="3423992" cy="241739"/>
          </a:xfrm>
          <a:prstGeom prst="rect">
            <a:avLst/>
          </a:prstGeom>
          <a:ln>
            <a:noFill/>
          </a:ln>
        </p:spPr>
        <p:txBody>
          <a:bodyPr>
            <a:noAutofit/>
          </a:bodyPr>
          <a:lstStyle>
            <a:lvl1pPr marL="0" indent="0">
              <a:lnSpc>
                <a:spcPct val="80000"/>
              </a:lnSpc>
              <a:buNone/>
              <a:defRPr sz="1500" b="0" i="0" spc="-30" baseline="0">
                <a:latin typeface="Georgia" panose="02040502050405020303" pitchFamily="18" charset="0"/>
                <a:ea typeface="Georgia" panose="02040502050405020303" pitchFamily="18"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Name </a:t>
            </a:r>
            <a:r>
              <a:rPr lang="en-US" dirty="0" err="1"/>
              <a:t>Name</a:t>
            </a:r>
            <a:endParaRPr lang="en-US" dirty="0"/>
          </a:p>
        </p:txBody>
      </p:sp>
      <p:sp>
        <p:nvSpPr>
          <p:cNvPr id="12" name="Text Placeholder 21">
            <a:extLst>
              <a:ext uri="{FF2B5EF4-FFF2-40B4-BE49-F238E27FC236}">
                <a16:creationId xmlns:a16="http://schemas.microsoft.com/office/drawing/2014/main" id="{13A3A5BB-1484-DB68-AC25-FC83CB032E6B}"/>
              </a:ext>
            </a:extLst>
          </p:cNvPr>
          <p:cNvSpPr>
            <a:spLocks noGrp="1"/>
          </p:cNvSpPr>
          <p:nvPr>
            <p:ph type="body" sz="quarter" idx="59" hasCustomPrompt="1"/>
          </p:nvPr>
        </p:nvSpPr>
        <p:spPr>
          <a:xfrm>
            <a:off x="2363349" y="4458252"/>
            <a:ext cx="3424841" cy="201699"/>
          </a:xfrm>
          <a:prstGeom prst="rect">
            <a:avLst/>
          </a:prstGeom>
        </p:spPr>
        <p:txBody>
          <a:bodyPr>
            <a:noAutofit/>
          </a:bodyPr>
          <a:lstStyle>
            <a:lvl1pPr marL="0" indent="0">
              <a:buNone/>
              <a:defRPr sz="1000" b="1" i="0" spc="0">
                <a:latin typeface="Calibri" panose="020F0502020204030204" pitchFamily="34" charset="0"/>
                <a:ea typeface="Tahoma" panose="020B0604030504040204" pitchFamily="34" charset="0"/>
                <a:cs typeface="Calibri" panose="020F0502020204030204" pitchFamily="34" charset="0"/>
              </a:defRPr>
            </a:lvl1pPr>
          </a:lstStyle>
          <a:p>
            <a:pPr lvl="0"/>
            <a:r>
              <a:rPr lang="en-US" dirty="0"/>
              <a:t>Title, Company</a:t>
            </a:r>
          </a:p>
        </p:txBody>
      </p:sp>
      <p:sp>
        <p:nvSpPr>
          <p:cNvPr id="13" name="Content Placeholder 13">
            <a:extLst>
              <a:ext uri="{FF2B5EF4-FFF2-40B4-BE49-F238E27FC236}">
                <a16:creationId xmlns:a16="http://schemas.microsoft.com/office/drawing/2014/main" id="{D42EC773-859B-D9F0-2B7F-5A6FEC2B5E16}"/>
              </a:ext>
            </a:extLst>
          </p:cNvPr>
          <p:cNvSpPr>
            <a:spLocks noGrp="1"/>
          </p:cNvSpPr>
          <p:nvPr>
            <p:ph sz="quarter" idx="60" hasCustomPrompt="1"/>
          </p:nvPr>
        </p:nvSpPr>
        <p:spPr>
          <a:xfrm>
            <a:off x="2362898" y="4888214"/>
            <a:ext cx="3425293" cy="760721"/>
          </a:xfrm>
          <a:prstGeom prst="rect">
            <a:avLst/>
          </a:prstGeom>
        </p:spPr>
        <p:txBody>
          <a:bodyPr>
            <a:noAutofit/>
          </a:bodyPr>
          <a:lstStyle>
            <a:lvl1pPr marL="0" indent="0">
              <a:lnSpc>
                <a:spcPct val="120000"/>
              </a:lnSpc>
              <a:spcAft>
                <a:spcPts val="0"/>
              </a:spcAft>
              <a:buNone/>
              <a:defRPr sz="1050" spc="0">
                <a:latin typeface="Calibri" panose="020F0502020204030204" pitchFamily="34" charset="0"/>
                <a:ea typeface="Tahoma" panose="020B0604030504040204" pitchFamily="34" charset="0"/>
                <a:cs typeface="Calibri" panose="020F050202020403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Insert brief bio write-up here.</a:t>
            </a:r>
          </a:p>
        </p:txBody>
      </p:sp>
      <p:sp>
        <p:nvSpPr>
          <p:cNvPr id="15" name="Picture Placeholder 9">
            <a:extLst>
              <a:ext uri="{FF2B5EF4-FFF2-40B4-BE49-F238E27FC236}">
                <a16:creationId xmlns:a16="http://schemas.microsoft.com/office/drawing/2014/main" id="{5849F280-1C88-0F1F-F8CB-D7319561B06A}"/>
              </a:ext>
            </a:extLst>
          </p:cNvPr>
          <p:cNvSpPr>
            <a:spLocks noGrp="1"/>
          </p:cNvSpPr>
          <p:nvPr>
            <p:ph type="pic" sz="quarter" idx="62" hasCustomPrompt="1"/>
          </p:nvPr>
        </p:nvSpPr>
        <p:spPr>
          <a:xfrm>
            <a:off x="6388991" y="1820536"/>
            <a:ext cx="1646810" cy="1646810"/>
          </a:xfrm>
          <a:prstGeom prst="rect">
            <a:avLst/>
          </a:prstGeom>
          <a:solidFill>
            <a:schemeClr val="accent4">
              <a:lumMod val="20000"/>
              <a:lumOff val="80000"/>
            </a:schemeClr>
          </a:solidFill>
        </p:spPr>
        <p:txBody>
          <a:bodyPr rtlCol="0">
            <a:noAutofit/>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400" spc="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noProof="0" dirty="0"/>
              <a:t>Click icon to add a headshot</a:t>
            </a:r>
            <a:endParaRPr lang="id-ID" noProof="0" dirty="0"/>
          </a:p>
          <a:p>
            <a:pPr lvl="0"/>
            <a:endParaRPr lang="en-US" noProof="0" dirty="0"/>
          </a:p>
        </p:txBody>
      </p:sp>
      <p:sp>
        <p:nvSpPr>
          <p:cNvPr id="16" name="Content Placeholder 13">
            <a:extLst>
              <a:ext uri="{FF2B5EF4-FFF2-40B4-BE49-F238E27FC236}">
                <a16:creationId xmlns:a16="http://schemas.microsoft.com/office/drawing/2014/main" id="{E0633D27-5821-B224-F32E-2051E4787658}"/>
              </a:ext>
            </a:extLst>
          </p:cNvPr>
          <p:cNvSpPr>
            <a:spLocks noGrp="1"/>
          </p:cNvSpPr>
          <p:nvPr>
            <p:ph sz="quarter" idx="63" hasCustomPrompt="1"/>
          </p:nvPr>
        </p:nvSpPr>
        <p:spPr>
          <a:xfrm>
            <a:off x="8268297" y="2085747"/>
            <a:ext cx="3423992" cy="241739"/>
          </a:xfrm>
          <a:prstGeom prst="rect">
            <a:avLst/>
          </a:prstGeom>
          <a:ln>
            <a:noFill/>
          </a:ln>
        </p:spPr>
        <p:txBody>
          <a:bodyPr>
            <a:noAutofit/>
          </a:bodyPr>
          <a:lstStyle>
            <a:lvl1pPr marL="0" indent="0">
              <a:lnSpc>
                <a:spcPct val="80000"/>
              </a:lnSpc>
              <a:buNone/>
              <a:defRPr sz="1500" b="0" i="0" spc="-30" baseline="0">
                <a:latin typeface="Georgia" panose="02040502050405020303" pitchFamily="18" charset="0"/>
                <a:ea typeface="Georgia" panose="02040502050405020303" pitchFamily="18"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Name </a:t>
            </a:r>
            <a:r>
              <a:rPr lang="en-US" dirty="0" err="1"/>
              <a:t>Name</a:t>
            </a:r>
            <a:endParaRPr lang="en-US" dirty="0"/>
          </a:p>
        </p:txBody>
      </p:sp>
      <p:sp>
        <p:nvSpPr>
          <p:cNvPr id="17" name="Text Placeholder 21">
            <a:extLst>
              <a:ext uri="{FF2B5EF4-FFF2-40B4-BE49-F238E27FC236}">
                <a16:creationId xmlns:a16="http://schemas.microsoft.com/office/drawing/2014/main" id="{D164E002-E36A-529E-EB92-9480F83EF77C}"/>
              </a:ext>
            </a:extLst>
          </p:cNvPr>
          <p:cNvSpPr>
            <a:spLocks noGrp="1"/>
          </p:cNvSpPr>
          <p:nvPr>
            <p:ph type="body" sz="quarter" idx="64" hasCustomPrompt="1"/>
          </p:nvPr>
        </p:nvSpPr>
        <p:spPr>
          <a:xfrm>
            <a:off x="8267668" y="2328027"/>
            <a:ext cx="3424841" cy="201699"/>
          </a:xfrm>
          <a:prstGeom prst="rect">
            <a:avLst/>
          </a:prstGeom>
        </p:spPr>
        <p:txBody>
          <a:bodyPr>
            <a:noAutofit/>
          </a:bodyPr>
          <a:lstStyle>
            <a:lvl1pPr marL="0" indent="0">
              <a:buNone/>
              <a:defRPr sz="1000" b="1" i="0" spc="0">
                <a:latin typeface="Calibri" panose="020F0502020204030204" pitchFamily="34" charset="0"/>
                <a:ea typeface="Tahoma" panose="020B0604030504040204" pitchFamily="34" charset="0"/>
                <a:cs typeface="Calibri" panose="020F0502020204030204" pitchFamily="34" charset="0"/>
              </a:defRPr>
            </a:lvl1pPr>
          </a:lstStyle>
          <a:p>
            <a:pPr lvl="0"/>
            <a:r>
              <a:rPr lang="en-US" dirty="0"/>
              <a:t>Title, Company</a:t>
            </a:r>
          </a:p>
        </p:txBody>
      </p:sp>
      <p:sp>
        <p:nvSpPr>
          <p:cNvPr id="18" name="Content Placeholder 13">
            <a:extLst>
              <a:ext uri="{FF2B5EF4-FFF2-40B4-BE49-F238E27FC236}">
                <a16:creationId xmlns:a16="http://schemas.microsoft.com/office/drawing/2014/main" id="{06AEB74B-D139-FA79-4D86-678714D5A4EB}"/>
              </a:ext>
            </a:extLst>
          </p:cNvPr>
          <p:cNvSpPr>
            <a:spLocks noGrp="1"/>
          </p:cNvSpPr>
          <p:nvPr>
            <p:ph sz="quarter" idx="65" hasCustomPrompt="1"/>
          </p:nvPr>
        </p:nvSpPr>
        <p:spPr>
          <a:xfrm>
            <a:off x="8267217" y="2757989"/>
            <a:ext cx="3425293" cy="760721"/>
          </a:xfrm>
          <a:prstGeom prst="rect">
            <a:avLst/>
          </a:prstGeom>
        </p:spPr>
        <p:txBody>
          <a:bodyPr>
            <a:noAutofit/>
          </a:bodyPr>
          <a:lstStyle>
            <a:lvl1pPr marL="0" indent="0">
              <a:lnSpc>
                <a:spcPct val="120000"/>
              </a:lnSpc>
              <a:spcAft>
                <a:spcPts val="0"/>
              </a:spcAft>
              <a:buNone/>
              <a:defRPr sz="1050" spc="0">
                <a:latin typeface="Calibri" panose="020F0502020204030204" pitchFamily="34" charset="0"/>
                <a:ea typeface="Tahoma" panose="020B0604030504040204" pitchFamily="34" charset="0"/>
                <a:cs typeface="Calibri" panose="020F050202020403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Insert brief bio write-up here.</a:t>
            </a:r>
          </a:p>
        </p:txBody>
      </p:sp>
      <p:sp>
        <p:nvSpPr>
          <p:cNvPr id="20" name="Picture Placeholder 9">
            <a:extLst>
              <a:ext uri="{FF2B5EF4-FFF2-40B4-BE49-F238E27FC236}">
                <a16:creationId xmlns:a16="http://schemas.microsoft.com/office/drawing/2014/main" id="{9D080AB6-83B2-5EAF-A00D-0AEDF485784D}"/>
              </a:ext>
            </a:extLst>
          </p:cNvPr>
          <p:cNvSpPr>
            <a:spLocks noGrp="1"/>
          </p:cNvSpPr>
          <p:nvPr>
            <p:ph type="pic" sz="quarter" idx="67" hasCustomPrompt="1"/>
          </p:nvPr>
        </p:nvSpPr>
        <p:spPr>
          <a:xfrm>
            <a:off x="6374173" y="3941617"/>
            <a:ext cx="1646810" cy="1646810"/>
          </a:xfrm>
          <a:prstGeom prst="rect">
            <a:avLst/>
          </a:prstGeom>
          <a:solidFill>
            <a:schemeClr val="accent4">
              <a:lumMod val="20000"/>
              <a:lumOff val="80000"/>
            </a:schemeClr>
          </a:solidFill>
        </p:spPr>
        <p:txBody>
          <a:bodyPr rtlCol="0">
            <a:noAutofit/>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400" spc="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noProof="0" dirty="0"/>
              <a:t>Click icon to add a headshot</a:t>
            </a:r>
            <a:endParaRPr lang="id-ID" noProof="0" dirty="0"/>
          </a:p>
          <a:p>
            <a:pPr lvl="0"/>
            <a:endParaRPr lang="en-US" noProof="0" dirty="0"/>
          </a:p>
        </p:txBody>
      </p:sp>
      <p:sp>
        <p:nvSpPr>
          <p:cNvPr id="24" name="Content Placeholder 13">
            <a:extLst>
              <a:ext uri="{FF2B5EF4-FFF2-40B4-BE49-F238E27FC236}">
                <a16:creationId xmlns:a16="http://schemas.microsoft.com/office/drawing/2014/main" id="{BA6EA020-2E78-ED4B-C41B-0F3DEE2CEF18}"/>
              </a:ext>
            </a:extLst>
          </p:cNvPr>
          <p:cNvSpPr>
            <a:spLocks noGrp="1"/>
          </p:cNvSpPr>
          <p:nvPr>
            <p:ph sz="quarter" idx="68" hasCustomPrompt="1"/>
          </p:nvPr>
        </p:nvSpPr>
        <p:spPr>
          <a:xfrm>
            <a:off x="8253479" y="4206828"/>
            <a:ext cx="3423992" cy="241739"/>
          </a:xfrm>
          <a:prstGeom prst="rect">
            <a:avLst/>
          </a:prstGeom>
          <a:ln>
            <a:noFill/>
          </a:ln>
        </p:spPr>
        <p:txBody>
          <a:bodyPr>
            <a:noAutofit/>
          </a:bodyPr>
          <a:lstStyle>
            <a:lvl1pPr marL="0" indent="0">
              <a:lnSpc>
                <a:spcPct val="80000"/>
              </a:lnSpc>
              <a:buNone/>
              <a:defRPr sz="1500" b="0" i="0" spc="-30" baseline="0">
                <a:latin typeface="Georgia" panose="02040502050405020303" pitchFamily="18" charset="0"/>
                <a:ea typeface="Georgia" panose="02040502050405020303" pitchFamily="18"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Name </a:t>
            </a:r>
            <a:r>
              <a:rPr lang="en-US" dirty="0" err="1"/>
              <a:t>Name</a:t>
            </a:r>
            <a:endParaRPr lang="en-US" dirty="0"/>
          </a:p>
        </p:txBody>
      </p:sp>
      <p:sp>
        <p:nvSpPr>
          <p:cNvPr id="25" name="Text Placeholder 21">
            <a:extLst>
              <a:ext uri="{FF2B5EF4-FFF2-40B4-BE49-F238E27FC236}">
                <a16:creationId xmlns:a16="http://schemas.microsoft.com/office/drawing/2014/main" id="{9309D224-E909-DF69-CE89-3ACA6C978066}"/>
              </a:ext>
            </a:extLst>
          </p:cNvPr>
          <p:cNvSpPr>
            <a:spLocks noGrp="1"/>
          </p:cNvSpPr>
          <p:nvPr>
            <p:ph type="body" sz="quarter" idx="69" hasCustomPrompt="1"/>
          </p:nvPr>
        </p:nvSpPr>
        <p:spPr>
          <a:xfrm>
            <a:off x="8252850" y="4449108"/>
            <a:ext cx="3424841" cy="201699"/>
          </a:xfrm>
          <a:prstGeom prst="rect">
            <a:avLst/>
          </a:prstGeom>
        </p:spPr>
        <p:txBody>
          <a:bodyPr>
            <a:noAutofit/>
          </a:bodyPr>
          <a:lstStyle>
            <a:lvl1pPr marL="0" indent="0">
              <a:buNone/>
              <a:defRPr sz="1000" b="1" i="0" spc="0">
                <a:latin typeface="Calibri" panose="020F0502020204030204" pitchFamily="34" charset="0"/>
                <a:ea typeface="Tahoma" panose="020B0604030504040204" pitchFamily="34" charset="0"/>
                <a:cs typeface="Calibri" panose="020F0502020204030204" pitchFamily="34" charset="0"/>
              </a:defRPr>
            </a:lvl1pPr>
          </a:lstStyle>
          <a:p>
            <a:pPr lvl="0"/>
            <a:r>
              <a:rPr lang="en-US" dirty="0"/>
              <a:t>Title, Company</a:t>
            </a:r>
          </a:p>
        </p:txBody>
      </p:sp>
      <p:sp>
        <p:nvSpPr>
          <p:cNvPr id="26" name="Content Placeholder 13">
            <a:extLst>
              <a:ext uri="{FF2B5EF4-FFF2-40B4-BE49-F238E27FC236}">
                <a16:creationId xmlns:a16="http://schemas.microsoft.com/office/drawing/2014/main" id="{BC9A00C7-D778-D458-80B4-A05FCD8AD10B}"/>
              </a:ext>
            </a:extLst>
          </p:cNvPr>
          <p:cNvSpPr>
            <a:spLocks noGrp="1"/>
          </p:cNvSpPr>
          <p:nvPr>
            <p:ph sz="quarter" idx="70" hasCustomPrompt="1"/>
          </p:nvPr>
        </p:nvSpPr>
        <p:spPr>
          <a:xfrm>
            <a:off x="8252399" y="4879070"/>
            <a:ext cx="3425293" cy="760721"/>
          </a:xfrm>
          <a:prstGeom prst="rect">
            <a:avLst/>
          </a:prstGeom>
        </p:spPr>
        <p:txBody>
          <a:bodyPr>
            <a:noAutofit/>
          </a:bodyPr>
          <a:lstStyle>
            <a:lvl1pPr marL="0" indent="0">
              <a:lnSpc>
                <a:spcPct val="120000"/>
              </a:lnSpc>
              <a:spcAft>
                <a:spcPts val="0"/>
              </a:spcAft>
              <a:buNone/>
              <a:defRPr sz="1050" spc="0">
                <a:latin typeface="Calibri" panose="020F0502020204030204" pitchFamily="34" charset="0"/>
                <a:ea typeface="Tahoma" panose="020B0604030504040204" pitchFamily="34" charset="0"/>
                <a:cs typeface="Calibri" panose="020F050202020403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dirty="0"/>
              <a:t>Insert brief bio write-up here.</a:t>
            </a:r>
          </a:p>
        </p:txBody>
      </p:sp>
      <p:sp>
        <p:nvSpPr>
          <p:cNvPr id="28" name="Text Placeholder 8">
            <a:extLst>
              <a:ext uri="{FF2B5EF4-FFF2-40B4-BE49-F238E27FC236}">
                <a16:creationId xmlns:a16="http://schemas.microsoft.com/office/drawing/2014/main" id="{9BCEE106-69BA-7BEF-981E-1087B62B5CDD}"/>
              </a:ext>
            </a:extLst>
          </p:cNvPr>
          <p:cNvSpPr>
            <a:spLocks noGrp="1"/>
          </p:cNvSpPr>
          <p:nvPr>
            <p:ph type="body" sz="quarter" idx="56"/>
          </p:nvPr>
        </p:nvSpPr>
        <p:spPr>
          <a:xfrm>
            <a:off x="499489" y="1585369"/>
            <a:ext cx="5303520" cy="246221"/>
          </a:xfrm>
          <a:prstGeom prst="rect">
            <a:avLst/>
          </a:prstGeom>
          <a:solidFill>
            <a:schemeClr val="accent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
        <p:nvSpPr>
          <p:cNvPr id="29" name="Text Placeholder 8">
            <a:extLst>
              <a:ext uri="{FF2B5EF4-FFF2-40B4-BE49-F238E27FC236}">
                <a16:creationId xmlns:a16="http://schemas.microsoft.com/office/drawing/2014/main" id="{7ED0541F-8BA0-E345-7038-8806276304A8}"/>
              </a:ext>
            </a:extLst>
          </p:cNvPr>
          <p:cNvSpPr>
            <a:spLocks noGrp="1"/>
          </p:cNvSpPr>
          <p:nvPr>
            <p:ph type="body" sz="quarter" idx="61"/>
          </p:nvPr>
        </p:nvSpPr>
        <p:spPr>
          <a:xfrm>
            <a:off x="484671" y="3706450"/>
            <a:ext cx="5303520" cy="246221"/>
          </a:xfrm>
          <a:prstGeom prst="rect">
            <a:avLst/>
          </a:prstGeom>
          <a:solidFill>
            <a:schemeClr val="accent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
        <p:nvSpPr>
          <p:cNvPr id="30" name="Text Placeholder 8">
            <a:extLst>
              <a:ext uri="{FF2B5EF4-FFF2-40B4-BE49-F238E27FC236}">
                <a16:creationId xmlns:a16="http://schemas.microsoft.com/office/drawing/2014/main" id="{55D2D9CA-A701-E561-9CC2-831B327C1186}"/>
              </a:ext>
            </a:extLst>
          </p:cNvPr>
          <p:cNvSpPr>
            <a:spLocks noGrp="1"/>
          </p:cNvSpPr>
          <p:nvPr>
            <p:ph type="body" sz="quarter" idx="66"/>
          </p:nvPr>
        </p:nvSpPr>
        <p:spPr>
          <a:xfrm>
            <a:off x="6388990" y="1576225"/>
            <a:ext cx="5303520" cy="246221"/>
          </a:xfrm>
          <a:prstGeom prst="rect">
            <a:avLst/>
          </a:prstGeom>
          <a:solidFill>
            <a:schemeClr val="accent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
        <p:nvSpPr>
          <p:cNvPr id="31" name="Text Placeholder 8">
            <a:extLst>
              <a:ext uri="{FF2B5EF4-FFF2-40B4-BE49-F238E27FC236}">
                <a16:creationId xmlns:a16="http://schemas.microsoft.com/office/drawing/2014/main" id="{01D1CBFB-ECA5-EB35-4C98-1F3355EF071C}"/>
              </a:ext>
            </a:extLst>
          </p:cNvPr>
          <p:cNvSpPr>
            <a:spLocks noGrp="1"/>
          </p:cNvSpPr>
          <p:nvPr>
            <p:ph type="body" sz="quarter" idx="71"/>
          </p:nvPr>
        </p:nvSpPr>
        <p:spPr>
          <a:xfrm>
            <a:off x="6374172" y="3697306"/>
            <a:ext cx="5303520" cy="246221"/>
          </a:xfrm>
          <a:prstGeom prst="rect">
            <a:avLst/>
          </a:prstGeom>
          <a:solidFill>
            <a:schemeClr val="accent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
        <p:nvSpPr>
          <p:cNvPr id="3" name="Rectangle 2">
            <a:extLst>
              <a:ext uri="{FF2B5EF4-FFF2-40B4-BE49-F238E27FC236}">
                <a16:creationId xmlns:a16="http://schemas.microsoft.com/office/drawing/2014/main" id="{68F02D6E-1533-043D-A05D-E62655E8BDBB}"/>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Tree>
    <p:extLst>
      <p:ext uri="{BB962C8B-B14F-4D97-AF65-F5344CB8AC3E}">
        <p14:creationId xmlns:p14="http://schemas.microsoft.com/office/powerpoint/2010/main" val="40610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o 4 Stacked">
    <p:spTree>
      <p:nvGrpSpPr>
        <p:cNvPr id="1" name=""/>
        <p:cNvGrpSpPr/>
        <p:nvPr/>
      </p:nvGrpSpPr>
      <p:grpSpPr>
        <a:xfrm>
          <a:off x="0" y="0"/>
          <a:ext cx="0" cy="0"/>
          <a:chOff x="0" y="0"/>
          <a:chExt cx="0" cy="0"/>
        </a:xfrm>
      </p:grpSpPr>
      <p:sp>
        <p:nvSpPr>
          <p:cNvPr id="11" name="Text Placeholder 9">
            <a:extLst>
              <a:ext uri="{FF2B5EF4-FFF2-40B4-BE49-F238E27FC236}">
                <a16:creationId xmlns:a16="http://schemas.microsoft.com/office/drawing/2014/main" id="{29381F6F-DECB-414C-8075-059C62609D5E}"/>
              </a:ext>
            </a:extLst>
          </p:cNvPr>
          <p:cNvSpPr>
            <a:spLocks noGrp="1"/>
          </p:cNvSpPr>
          <p:nvPr>
            <p:ph type="body" sz="quarter" idx="15" hasCustomPrompt="1"/>
          </p:nvPr>
        </p:nvSpPr>
        <p:spPr>
          <a:xfrm>
            <a:off x="7878763" y="544425"/>
            <a:ext cx="3832208" cy="361950"/>
          </a:xfrm>
          <a:prstGeom prst="rect">
            <a:avLst/>
          </a:prstGeom>
        </p:spPr>
        <p:txBody>
          <a:bodyPr>
            <a:normAutofit/>
          </a:bodyPr>
          <a:lstStyle>
            <a:lvl1pPr marL="0" indent="0">
              <a:buNone/>
              <a:defRPr sz="1800" b="0" i="0" spc="-30" baseline="0">
                <a:latin typeface="Georgia" panose="02040502050405020303" pitchFamily="18" charset="0"/>
                <a:ea typeface="Georgia" panose="02040502050405020303" pitchFamily="18" charset="0"/>
              </a:defRPr>
            </a:lvl1pPr>
          </a:lstStyle>
          <a:p>
            <a:pPr lvl="0"/>
            <a:r>
              <a:rPr lang="en-US" dirty="0"/>
              <a:t>Click to add a name</a:t>
            </a:r>
          </a:p>
        </p:txBody>
      </p:sp>
      <p:sp>
        <p:nvSpPr>
          <p:cNvPr id="12" name="Text Placeholder 13">
            <a:extLst>
              <a:ext uri="{FF2B5EF4-FFF2-40B4-BE49-F238E27FC236}">
                <a16:creationId xmlns:a16="http://schemas.microsoft.com/office/drawing/2014/main" id="{B68AB483-65A7-496B-9CBB-50C6AFE3381C}"/>
              </a:ext>
            </a:extLst>
          </p:cNvPr>
          <p:cNvSpPr>
            <a:spLocks noGrp="1"/>
          </p:cNvSpPr>
          <p:nvPr>
            <p:ph type="body" sz="quarter" idx="16" hasCustomPrompt="1"/>
          </p:nvPr>
        </p:nvSpPr>
        <p:spPr>
          <a:xfrm>
            <a:off x="7878763" y="945956"/>
            <a:ext cx="3832208" cy="588963"/>
          </a:xfrm>
          <a:prstGeom prst="rect">
            <a:avLst/>
          </a:prstGeom>
        </p:spPr>
        <p:txBody>
          <a:bodyPr>
            <a:normAutofit/>
          </a:bodyPr>
          <a:lstStyle>
            <a:lvl1pPr marL="0" indent="0">
              <a:buNone/>
              <a:defRPr sz="1100" b="0" i="0" spc="70" baseline="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lvl="0"/>
            <a:r>
              <a:rPr lang="en-US" dirty="0"/>
              <a:t>Title, Firm | Email@email.com</a:t>
            </a:r>
          </a:p>
        </p:txBody>
      </p:sp>
      <p:sp>
        <p:nvSpPr>
          <p:cNvPr id="14" name="Text Placeholder 9">
            <a:extLst>
              <a:ext uri="{FF2B5EF4-FFF2-40B4-BE49-F238E27FC236}">
                <a16:creationId xmlns:a16="http://schemas.microsoft.com/office/drawing/2014/main" id="{84B89E39-ACE9-4006-9414-72A963E97A45}"/>
              </a:ext>
            </a:extLst>
          </p:cNvPr>
          <p:cNvSpPr>
            <a:spLocks noGrp="1"/>
          </p:cNvSpPr>
          <p:nvPr>
            <p:ph type="body" sz="quarter" idx="18" hasCustomPrompt="1"/>
          </p:nvPr>
        </p:nvSpPr>
        <p:spPr>
          <a:xfrm>
            <a:off x="7878763" y="2011531"/>
            <a:ext cx="3832208" cy="361950"/>
          </a:xfrm>
          <a:prstGeom prst="rect">
            <a:avLst/>
          </a:prstGeom>
        </p:spPr>
        <p:txBody>
          <a:bodyPr>
            <a:normAutofit/>
          </a:bodyPr>
          <a:lstStyle>
            <a:lvl1pPr marL="0" indent="0">
              <a:buNone/>
              <a:defRPr sz="1800" b="0" i="0" spc="-30" baseline="0">
                <a:latin typeface="Georgia" panose="02040502050405020303" pitchFamily="18" charset="0"/>
                <a:ea typeface="Georgia" panose="02040502050405020303" pitchFamily="18" charset="0"/>
              </a:defRPr>
            </a:lvl1pPr>
          </a:lstStyle>
          <a:p>
            <a:pPr lvl="0"/>
            <a:r>
              <a:rPr lang="en-US" dirty="0"/>
              <a:t>Click to add a name</a:t>
            </a:r>
          </a:p>
        </p:txBody>
      </p:sp>
      <p:sp>
        <p:nvSpPr>
          <p:cNvPr id="15" name="Text Placeholder 13">
            <a:extLst>
              <a:ext uri="{FF2B5EF4-FFF2-40B4-BE49-F238E27FC236}">
                <a16:creationId xmlns:a16="http://schemas.microsoft.com/office/drawing/2014/main" id="{D152F68E-4720-408C-996D-736CAC86C892}"/>
              </a:ext>
            </a:extLst>
          </p:cNvPr>
          <p:cNvSpPr>
            <a:spLocks noGrp="1"/>
          </p:cNvSpPr>
          <p:nvPr>
            <p:ph type="body" sz="quarter" idx="19" hasCustomPrompt="1"/>
          </p:nvPr>
        </p:nvSpPr>
        <p:spPr>
          <a:xfrm>
            <a:off x="7878763" y="2413062"/>
            <a:ext cx="3832208" cy="588963"/>
          </a:xfrm>
          <a:prstGeom prst="rect">
            <a:avLst/>
          </a:prstGeom>
        </p:spPr>
        <p:txBody>
          <a:bodyPr>
            <a:normAutofit/>
          </a:bodyPr>
          <a:lstStyle>
            <a:lvl1pPr marL="0" indent="0">
              <a:buNone/>
              <a:defRPr sz="1100" b="0" i="0" spc="70" baseline="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lvl="0"/>
            <a:r>
              <a:rPr lang="en-US" dirty="0"/>
              <a:t>Title, Firm | Email@email.com</a:t>
            </a:r>
          </a:p>
        </p:txBody>
      </p:sp>
      <p:sp>
        <p:nvSpPr>
          <p:cNvPr id="17" name="Text Placeholder 9">
            <a:extLst>
              <a:ext uri="{FF2B5EF4-FFF2-40B4-BE49-F238E27FC236}">
                <a16:creationId xmlns:a16="http://schemas.microsoft.com/office/drawing/2014/main" id="{8524BF03-0DD3-4108-85DD-3B2CF9576FBB}"/>
              </a:ext>
            </a:extLst>
          </p:cNvPr>
          <p:cNvSpPr>
            <a:spLocks noGrp="1"/>
          </p:cNvSpPr>
          <p:nvPr>
            <p:ph type="body" sz="quarter" idx="21" hasCustomPrompt="1"/>
          </p:nvPr>
        </p:nvSpPr>
        <p:spPr>
          <a:xfrm>
            <a:off x="7878763" y="3493605"/>
            <a:ext cx="3832208" cy="361950"/>
          </a:xfrm>
          <a:prstGeom prst="rect">
            <a:avLst/>
          </a:prstGeom>
        </p:spPr>
        <p:txBody>
          <a:bodyPr>
            <a:normAutofit/>
          </a:bodyPr>
          <a:lstStyle>
            <a:lvl1pPr marL="0" indent="0">
              <a:buNone/>
              <a:defRPr sz="1800" b="0" i="0" spc="-30" baseline="0">
                <a:latin typeface="Georgia" panose="02040502050405020303" pitchFamily="18" charset="0"/>
                <a:ea typeface="Georgia" panose="02040502050405020303" pitchFamily="18" charset="0"/>
              </a:defRPr>
            </a:lvl1pPr>
          </a:lstStyle>
          <a:p>
            <a:pPr lvl="0"/>
            <a:r>
              <a:rPr lang="en-US" dirty="0"/>
              <a:t>Click to add a name</a:t>
            </a:r>
          </a:p>
        </p:txBody>
      </p:sp>
      <p:sp>
        <p:nvSpPr>
          <p:cNvPr id="18" name="Text Placeholder 13">
            <a:extLst>
              <a:ext uri="{FF2B5EF4-FFF2-40B4-BE49-F238E27FC236}">
                <a16:creationId xmlns:a16="http://schemas.microsoft.com/office/drawing/2014/main" id="{0F5D25C3-658C-48D0-9277-61E5CFE6DFB0}"/>
              </a:ext>
            </a:extLst>
          </p:cNvPr>
          <p:cNvSpPr>
            <a:spLocks noGrp="1"/>
          </p:cNvSpPr>
          <p:nvPr>
            <p:ph type="body" sz="quarter" idx="22" hasCustomPrompt="1"/>
          </p:nvPr>
        </p:nvSpPr>
        <p:spPr>
          <a:xfrm>
            <a:off x="7878763" y="3895136"/>
            <a:ext cx="3832208" cy="588963"/>
          </a:xfrm>
          <a:prstGeom prst="rect">
            <a:avLst/>
          </a:prstGeom>
        </p:spPr>
        <p:txBody>
          <a:bodyPr>
            <a:normAutofit/>
          </a:bodyPr>
          <a:lstStyle>
            <a:lvl1pPr marL="0" indent="0">
              <a:buNone/>
              <a:defRPr sz="1100" b="0" i="0" spc="70" baseline="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lvl="0"/>
            <a:r>
              <a:rPr lang="en-US" dirty="0"/>
              <a:t>Title, Firm | Email@email.com</a:t>
            </a:r>
          </a:p>
        </p:txBody>
      </p:sp>
      <p:sp>
        <p:nvSpPr>
          <p:cNvPr id="20" name="Text Placeholder 9">
            <a:extLst>
              <a:ext uri="{FF2B5EF4-FFF2-40B4-BE49-F238E27FC236}">
                <a16:creationId xmlns:a16="http://schemas.microsoft.com/office/drawing/2014/main" id="{A27C1A1F-95FB-4690-8C78-7C96BC6D8332}"/>
              </a:ext>
            </a:extLst>
          </p:cNvPr>
          <p:cNvSpPr>
            <a:spLocks noGrp="1"/>
          </p:cNvSpPr>
          <p:nvPr>
            <p:ph type="body" sz="quarter" idx="24" hasCustomPrompt="1"/>
          </p:nvPr>
        </p:nvSpPr>
        <p:spPr>
          <a:xfrm>
            <a:off x="7878763" y="4960905"/>
            <a:ext cx="3832208" cy="361950"/>
          </a:xfrm>
          <a:prstGeom prst="rect">
            <a:avLst/>
          </a:prstGeom>
        </p:spPr>
        <p:txBody>
          <a:bodyPr>
            <a:normAutofit/>
          </a:bodyPr>
          <a:lstStyle>
            <a:lvl1pPr marL="0" indent="0">
              <a:buNone/>
              <a:defRPr sz="1800" b="0" i="0" spc="-30" baseline="0">
                <a:latin typeface="Georgia" panose="02040502050405020303" pitchFamily="18" charset="0"/>
                <a:ea typeface="Georgia" panose="02040502050405020303" pitchFamily="18" charset="0"/>
              </a:defRPr>
            </a:lvl1pPr>
          </a:lstStyle>
          <a:p>
            <a:pPr lvl="0"/>
            <a:r>
              <a:rPr lang="en-US" dirty="0"/>
              <a:t>Click to add a name</a:t>
            </a:r>
          </a:p>
        </p:txBody>
      </p:sp>
      <p:sp>
        <p:nvSpPr>
          <p:cNvPr id="21" name="Text Placeholder 13">
            <a:extLst>
              <a:ext uri="{FF2B5EF4-FFF2-40B4-BE49-F238E27FC236}">
                <a16:creationId xmlns:a16="http://schemas.microsoft.com/office/drawing/2014/main" id="{251C220C-42EA-4DDD-BA3E-4113D9E52BF2}"/>
              </a:ext>
            </a:extLst>
          </p:cNvPr>
          <p:cNvSpPr>
            <a:spLocks noGrp="1"/>
          </p:cNvSpPr>
          <p:nvPr>
            <p:ph type="body" sz="quarter" idx="25" hasCustomPrompt="1"/>
          </p:nvPr>
        </p:nvSpPr>
        <p:spPr>
          <a:xfrm>
            <a:off x="7878763" y="5362436"/>
            <a:ext cx="3832208" cy="588963"/>
          </a:xfrm>
          <a:prstGeom prst="rect">
            <a:avLst/>
          </a:prstGeom>
        </p:spPr>
        <p:txBody>
          <a:bodyPr>
            <a:normAutofit/>
          </a:bodyPr>
          <a:lstStyle>
            <a:lvl1pPr marL="0" indent="0">
              <a:buNone/>
              <a:defRPr sz="1100" b="0" i="0" spc="70" baseline="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lvl="0"/>
            <a:r>
              <a:rPr lang="en-US" dirty="0"/>
              <a:t>Title, Firm | Email@email.com</a:t>
            </a:r>
          </a:p>
        </p:txBody>
      </p:sp>
      <p:sp>
        <p:nvSpPr>
          <p:cNvPr id="3" name="Picture Placeholder 2">
            <a:extLst>
              <a:ext uri="{FF2B5EF4-FFF2-40B4-BE49-F238E27FC236}">
                <a16:creationId xmlns:a16="http://schemas.microsoft.com/office/drawing/2014/main" id="{0BAFC5B9-A02A-4DD3-9847-4200AC04635A}"/>
              </a:ext>
            </a:extLst>
          </p:cNvPr>
          <p:cNvSpPr>
            <a:spLocks noGrp="1"/>
          </p:cNvSpPr>
          <p:nvPr>
            <p:ph type="pic" sz="quarter" idx="26" hasCustomPrompt="1"/>
          </p:nvPr>
        </p:nvSpPr>
        <p:spPr>
          <a:xfrm>
            <a:off x="6342063" y="383381"/>
            <a:ext cx="1325563" cy="1325563"/>
          </a:xfrm>
          <a:prstGeom prst="rect">
            <a:avLst/>
          </a:prstGeom>
          <a:solidFill>
            <a:schemeClr val="accent4">
              <a:lumMod val="20000"/>
              <a:lumOff val="80000"/>
            </a:schemeClr>
          </a:solidFill>
        </p:spPr>
        <p:txBody>
          <a:bodyPr/>
          <a:lstStyle>
            <a:lvl1pPr marL="0" indent="0">
              <a:buNone/>
              <a:defRPr sz="1200" b="0" i="0" spc="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r>
              <a:rPr lang="en-US" dirty="0"/>
              <a:t>Click to add a headshot</a:t>
            </a:r>
          </a:p>
          <a:p>
            <a:endParaRPr lang="en-US" dirty="0"/>
          </a:p>
        </p:txBody>
      </p:sp>
      <p:sp>
        <p:nvSpPr>
          <p:cNvPr id="22" name="Picture Placeholder 2">
            <a:extLst>
              <a:ext uri="{FF2B5EF4-FFF2-40B4-BE49-F238E27FC236}">
                <a16:creationId xmlns:a16="http://schemas.microsoft.com/office/drawing/2014/main" id="{542A1F54-E8C7-4799-B85E-88CC81BE3F2F}"/>
              </a:ext>
            </a:extLst>
          </p:cNvPr>
          <p:cNvSpPr>
            <a:spLocks noGrp="1"/>
          </p:cNvSpPr>
          <p:nvPr>
            <p:ph type="pic" sz="quarter" idx="27" hasCustomPrompt="1"/>
          </p:nvPr>
        </p:nvSpPr>
        <p:spPr>
          <a:xfrm>
            <a:off x="6342063" y="1869537"/>
            <a:ext cx="1325563" cy="1325563"/>
          </a:xfrm>
          <a:prstGeom prst="rect">
            <a:avLst/>
          </a:prstGeom>
          <a:solidFill>
            <a:schemeClr val="accent4">
              <a:lumMod val="20000"/>
              <a:lumOff val="80000"/>
            </a:schemeClr>
          </a:solidFill>
        </p:spPr>
        <p:txBody>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200" b="0" i="0" spc="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dirty="0"/>
              <a:t>Click to add a headshot</a:t>
            </a:r>
          </a:p>
          <a:p>
            <a:endParaRPr lang="en-US" dirty="0"/>
          </a:p>
        </p:txBody>
      </p:sp>
      <p:sp>
        <p:nvSpPr>
          <p:cNvPr id="23" name="Picture Placeholder 2">
            <a:extLst>
              <a:ext uri="{FF2B5EF4-FFF2-40B4-BE49-F238E27FC236}">
                <a16:creationId xmlns:a16="http://schemas.microsoft.com/office/drawing/2014/main" id="{8AF18C0E-EBD9-427C-9C01-F516F4EBF2BB}"/>
              </a:ext>
            </a:extLst>
          </p:cNvPr>
          <p:cNvSpPr>
            <a:spLocks noGrp="1"/>
          </p:cNvSpPr>
          <p:nvPr>
            <p:ph type="pic" sz="quarter" idx="28" hasCustomPrompt="1"/>
          </p:nvPr>
        </p:nvSpPr>
        <p:spPr>
          <a:xfrm>
            <a:off x="6342063" y="3351611"/>
            <a:ext cx="1325563" cy="1325563"/>
          </a:xfrm>
          <a:prstGeom prst="rect">
            <a:avLst/>
          </a:prstGeom>
          <a:solidFill>
            <a:schemeClr val="accent4">
              <a:lumMod val="20000"/>
              <a:lumOff val="80000"/>
            </a:schemeClr>
          </a:solidFill>
        </p:spPr>
        <p:txBody>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200" b="0" i="0" spc="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dirty="0"/>
              <a:t>Click to add a headshot</a:t>
            </a:r>
          </a:p>
          <a:p>
            <a:endParaRPr lang="en-US" dirty="0"/>
          </a:p>
        </p:txBody>
      </p:sp>
      <p:sp>
        <p:nvSpPr>
          <p:cNvPr id="24" name="Picture Placeholder 2">
            <a:extLst>
              <a:ext uri="{FF2B5EF4-FFF2-40B4-BE49-F238E27FC236}">
                <a16:creationId xmlns:a16="http://schemas.microsoft.com/office/drawing/2014/main" id="{5B63D145-1786-41D3-8317-F4B2564476E0}"/>
              </a:ext>
            </a:extLst>
          </p:cNvPr>
          <p:cNvSpPr>
            <a:spLocks noGrp="1"/>
          </p:cNvSpPr>
          <p:nvPr>
            <p:ph type="pic" sz="quarter" idx="29" hasCustomPrompt="1"/>
          </p:nvPr>
        </p:nvSpPr>
        <p:spPr>
          <a:xfrm>
            <a:off x="6342063" y="4818911"/>
            <a:ext cx="1325563" cy="1325563"/>
          </a:xfrm>
          <a:prstGeom prst="rect">
            <a:avLst/>
          </a:prstGeom>
          <a:solidFill>
            <a:schemeClr val="accent4">
              <a:lumMod val="20000"/>
              <a:lumOff val="80000"/>
            </a:schemeClr>
          </a:solidFill>
        </p:spPr>
        <p:txBody>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200" b="0" i="0" spc="0">
                <a:solidFill>
                  <a:schemeClr val="tx1"/>
                </a:solidFill>
                <a:latin typeface="Calibri" panose="020F0502020204030204" pitchFamily="34" charset="0"/>
                <a:ea typeface="Tahoma" panose="020B0604030504040204" pitchFamily="34" charset="0"/>
                <a:cs typeface="Calibri" panose="020F050202020403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dirty="0"/>
              <a:t>Click to add a headshot</a:t>
            </a:r>
          </a:p>
          <a:p>
            <a:endParaRPr lang="en-US" dirty="0"/>
          </a:p>
        </p:txBody>
      </p:sp>
      <p:sp>
        <p:nvSpPr>
          <p:cNvPr id="5" name="Slide Number Placeholder 4">
            <a:extLst>
              <a:ext uri="{FF2B5EF4-FFF2-40B4-BE49-F238E27FC236}">
                <a16:creationId xmlns:a16="http://schemas.microsoft.com/office/drawing/2014/main" id="{A75A144F-3234-5489-805F-66C079FA6051}"/>
              </a:ext>
            </a:extLst>
          </p:cNvPr>
          <p:cNvSpPr>
            <a:spLocks noGrp="1"/>
          </p:cNvSpPr>
          <p:nvPr>
            <p:ph type="sldNum" sz="quarter" idx="31"/>
          </p:nvPr>
        </p:nvSpPr>
        <p:spPr/>
        <p:txBody>
          <a:bodyPr/>
          <a:lstStyle/>
          <a:p>
            <a:fld id="{B586A999-2646-4CE0-998F-9298E81F8FDE}" type="slidenum">
              <a:rPr lang="en-US" smtClean="0"/>
              <a:pPr/>
              <a:t>‹#›</a:t>
            </a:fld>
            <a:endParaRPr lang="en-US" dirty="0"/>
          </a:p>
        </p:txBody>
      </p:sp>
      <p:sp>
        <p:nvSpPr>
          <p:cNvPr id="9" name="Text Placeholder 8">
            <a:extLst>
              <a:ext uri="{FF2B5EF4-FFF2-40B4-BE49-F238E27FC236}">
                <a16:creationId xmlns:a16="http://schemas.microsoft.com/office/drawing/2014/main" id="{712E293B-1343-24F6-C872-E4FA34F3BAAE}"/>
              </a:ext>
            </a:extLst>
          </p:cNvPr>
          <p:cNvSpPr>
            <a:spLocks noGrp="1"/>
          </p:cNvSpPr>
          <p:nvPr>
            <p:ph type="body" sz="quarter" idx="56"/>
          </p:nvPr>
        </p:nvSpPr>
        <p:spPr>
          <a:xfrm>
            <a:off x="6342063" y="151548"/>
            <a:ext cx="5394960" cy="246221"/>
          </a:xfrm>
          <a:prstGeom prst="rect">
            <a:avLst/>
          </a:prstGeom>
          <a:solidFill>
            <a:schemeClr val="accent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
        <p:nvSpPr>
          <p:cNvPr id="10" name="Text Placeholder 8">
            <a:extLst>
              <a:ext uri="{FF2B5EF4-FFF2-40B4-BE49-F238E27FC236}">
                <a16:creationId xmlns:a16="http://schemas.microsoft.com/office/drawing/2014/main" id="{90B9B5D6-5C48-CD60-1D79-452E0FBE8C71}"/>
              </a:ext>
            </a:extLst>
          </p:cNvPr>
          <p:cNvSpPr>
            <a:spLocks noGrp="1"/>
          </p:cNvSpPr>
          <p:nvPr>
            <p:ph type="body" sz="quarter" idx="57"/>
          </p:nvPr>
        </p:nvSpPr>
        <p:spPr>
          <a:xfrm>
            <a:off x="6342063" y="4583496"/>
            <a:ext cx="5394960" cy="246221"/>
          </a:xfrm>
          <a:prstGeom prst="rect">
            <a:avLst/>
          </a:prstGeom>
          <a:solidFill>
            <a:schemeClr val="accent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
        <p:nvSpPr>
          <p:cNvPr id="13" name="Text Placeholder 8">
            <a:extLst>
              <a:ext uri="{FF2B5EF4-FFF2-40B4-BE49-F238E27FC236}">
                <a16:creationId xmlns:a16="http://schemas.microsoft.com/office/drawing/2014/main" id="{C3F05756-1F81-5D7F-4A05-C8CB596F5030}"/>
              </a:ext>
            </a:extLst>
          </p:cNvPr>
          <p:cNvSpPr>
            <a:spLocks noGrp="1"/>
          </p:cNvSpPr>
          <p:nvPr>
            <p:ph type="body" sz="quarter" idx="58"/>
          </p:nvPr>
        </p:nvSpPr>
        <p:spPr>
          <a:xfrm>
            <a:off x="6342063" y="3106180"/>
            <a:ext cx="5394960" cy="246221"/>
          </a:xfrm>
          <a:prstGeom prst="rect">
            <a:avLst/>
          </a:prstGeom>
          <a:solidFill>
            <a:schemeClr val="accent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
        <p:nvSpPr>
          <p:cNvPr id="16" name="Text Placeholder 8">
            <a:extLst>
              <a:ext uri="{FF2B5EF4-FFF2-40B4-BE49-F238E27FC236}">
                <a16:creationId xmlns:a16="http://schemas.microsoft.com/office/drawing/2014/main" id="{CA199909-0F92-FEEA-531C-3208E2D5D64D}"/>
              </a:ext>
            </a:extLst>
          </p:cNvPr>
          <p:cNvSpPr>
            <a:spLocks noGrp="1"/>
          </p:cNvSpPr>
          <p:nvPr>
            <p:ph type="body" sz="quarter" idx="59"/>
          </p:nvPr>
        </p:nvSpPr>
        <p:spPr>
          <a:xfrm>
            <a:off x="6342063" y="1628864"/>
            <a:ext cx="5394960" cy="246221"/>
          </a:xfrm>
          <a:prstGeom prst="rect">
            <a:avLst/>
          </a:prstGeom>
          <a:solidFill>
            <a:schemeClr val="accent1"/>
          </a:solidFill>
        </p:spPr>
        <p:txBody>
          <a:bodyPr wrap="square" lIns="0" tIns="0" rIns="0" bIns="0" anchor="b" anchorCtr="0">
            <a:spAutoFit/>
          </a:bodyPr>
          <a:lstStyle>
            <a:lvl1pPr marL="0" indent="0" algn="l">
              <a:buNone/>
              <a:defRPr sz="1600" b="0" i="0" spc="0" baseline="0">
                <a:noFill/>
                <a:latin typeface="Calibri" panose="020F0502020204030204" pitchFamily="34" charset="0"/>
              </a:defRPr>
            </a:lvl1pPr>
          </a:lstStyle>
          <a:p>
            <a:pPr marL="0" marR="0" lvl="0" indent="0" algn="l" defTabSz="457200" rtl="0" eaLnBrk="1" fontAlgn="auto" latinLnBrk="0" hangingPunct="1">
              <a:lnSpc>
                <a:spcPct val="100000"/>
              </a:lnSpc>
              <a:spcBef>
                <a:spcPts val="600"/>
              </a:spcBef>
              <a:spcAft>
                <a:spcPts val="600"/>
              </a:spcAft>
              <a:buClr>
                <a:schemeClr val="accent1"/>
              </a:buClr>
              <a:buSzPct val="100000"/>
              <a:buFontTx/>
              <a:buNone/>
              <a:tabLst/>
              <a:defRPr/>
            </a:pPr>
            <a:r>
              <a:rPr lang="en-US">
                <a:effectLst/>
                <a:latin typeface="Helvetica Neue" panose="02000503000000020004" pitchFamily="2" charset="0"/>
              </a:rPr>
              <a:t>Click to edit Master text styles</a:t>
            </a:r>
          </a:p>
        </p:txBody>
      </p:sp>
      <p:sp>
        <p:nvSpPr>
          <p:cNvPr id="6" name="Rectangle 5">
            <a:extLst>
              <a:ext uri="{FF2B5EF4-FFF2-40B4-BE49-F238E27FC236}">
                <a16:creationId xmlns:a16="http://schemas.microsoft.com/office/drawing/2014/main" id="{1784A6B0-27F5-5530-3CEA-F6D271743A7A}"/>
              </a:ext>
            </a:extLst>
          </p:cNvPr>
          <p:cNvSpPr/>
          <p:nvPr userDrawn="1"/>
        </p:nvSpPr>
        <p:spPr>
          <a:xfrm rot="10800000">
            <a:off x="-6" y="-11185"/>
            <a:ext cx="6096003" cy="6411985"/>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6813D1A1-8A42-C055-251E-634E64BB320A}"/>
              </a:ext>
            </a:extLst>
          </p:cNvPr>
          <p:cNvSpPr txBox="1"/>
          <p:nvPr userDrawn="1"/>
        </p:nvSpPr>
        <p:spPr>
          <a:xfrm>
            <a:off x="481013" y="4339724"/>
            <a:ext cx="5157787" cy="1654676"/>
          </a:xfrm>
          <a:prstGeom prst="rect">
            <a:avLst/>
          </a:prstGeom>
          <a:noFill/>
        </p:spPr>
        <p:txBody>
          <a:bodyPr wrap="square" lIns="0" tIns="0" rIns="0" bIns="0" rtlCol="0" anchor="b">
            <a:no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900" dirty="0">
                <a:solidFill>
                  <a:schemeClr val="bg1"/>
                </a:solidFill>
                <a:latin typeface="Calibri" panose="020F0502020204030204" pitchFamily="34" charset="0"/>
                <a:ea typeface="Tahoma" panose="020B0604030504040204" pitchFamily="34" charset="0"/>
                <a:cs typeface="Calibri" panose="020F0502020204030204" pitchFamily="34" charset="0"/>
              </a:rPr>
              <a:t>© 2026 Snell &amp; Wilmer L.L.P. All rights reserved. The purpose of this presentation is to provide information on current topics of general interest, and nothing herein shall be construed to create, offer, or memorialize the existence of an attorney-client relationship. The content should not be considered legal advice or opinion, and it may not apply to the specific facts of a particular matter. As guidance in areas is constantly changing and evolving, you should consider checking for updated guidance, or consult with legal counsel, before making any decisions. The material in this presentation, including any personal contact information, may not be reproduced, distributed, transmitted, cached, sold, or otherwise used, except with the express written consent of Snell &amp; Wilmer.</a:t>
            </a:r>
          </a:p>
        </p:txBody>
      </p:sp>
      <p:sp>
        <p:nvSpPr>
          <p:cNvPr id="8" name="TextBox 7">
            <a:extLst>
              <a:ext uri="{FF2B5EF4-FFF2-40B4-BE49-F238E27FC236}">
                <a16:creationId xmlns:a16="http://schemas.microsoft.com/office/drawing/2014/main" id="{9727FFDF-C74D-BD23-9582-C3A97499F53E}"/>
              </a:ext>
            </a:extLst>
          </p:cNvPr>
          <p:cNvSpPr txBox="1"/>
          <p:nvPr userDrawn="1"/>
        </p:nvSpPr>
        <p:spPr>
          <a:xfrm>
            <a:off x="481012" y="2901112"/>
            <a:ext cx="6008687" cy="616327"/>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kern="1200" spc="-80" dirty="0">
                <a:latin typeface="Georgia" panose="02040502050405020303" pitchFamily="18" charset="0"/>
                <a:ea typeface="Palatino" pitchFamily="2" charset="77"/>
              </a:rPr>
              <a:t>Thank you!</a:t>
            </a:r>
          </a:p>
          <a:p>
            <a:endParaRPr lang="en-US" sz="4000" spc="-80" dirty="0">
              <a:latin typeface="Georgia" panose="02040502050405020303" pitchFamily="18" charset="0"/>
              <a:ea typeface="Palatino" pitchFamily="2" charset="77"/>
            </a:endParaRPr>
          </a:p>
        </p:txBody>
      </p:sp>
    </p:spTree>
    <p:extLst>
      <p:ext uri="{BB962C8B-B14F-4D97-AF65-F5344CB8AC3E}">
        <p14:creationId xmlns:p14="http://schemas.microsoft.com/office/powerpoint/2010/main" val="2902449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1714080-20C3-1DF9-C0B5-72EBE717E6F2}"/>
              </a:ext>
            </a:extLst>
          </p:cNvPr>
          <p:cNvSpPr txBox="1"/>
          <p:nvPr userDrawn="1"/>
        </p:nvSpPr>
        <p:spPr>
          <a:xfrm>
            <a:off x="481012" y="5487500"/>
            <a:ext cx="11123800" cy="893762"/>
          </a:xfrm>
          <a:prstGeom prst="rect">
            <a:avLst/>
          </a:prstGeom>
          <a:noFill/>
        </p:spPr>
        <p:txBody>
          <a:bodyPr wrap="square" lIns="0" tIns="0" rIns="0" bIns="0" rtlCol="0" anchor="b">
            <a:no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900" dirty="0">
                <a:solidFill>
                  <a:schemeClr val="bg1"/>
                </a:solidFill>
                <a:latin typeface="Calibri" panose="020F0502020204030204" pitchFamily="34" charset="0"/>
                <a:ea typeface="Tahoma" panose="020B0604030504040204" pitchFamily="34" charset="0"/>
                <a:cs typeface="Calibri" panose="020F0502020204030204" pitchFamily="34" charset="0"/>
              </a:rPr>
              <a:t>© 2026 Snell &amp; Wilmer L.L.P. All rights reserved. The purpose of this presentation is to provide information on current topics of general interest, and nothing herein shall be construed to create, offer, or memorialize the existence of an attorney-client relationship. The content should not be considered legal advice or opinion, and it may not apply to the specific facts of a particular matter. As guidance in areas is constantly changing and evolving, you should consider checking for updated guidance, or consult with legal counsel, before making any decisions. The material in this presentation, including any personal contact information, may not be reproduced, distributed, transmitted, cached, sold, or otherwise used, except with the express written consent of Snell &amp; Wilmer.</a:t>
            </a:r>
          </a:p>
        </p:txBody>
      </p:sp>
      <p:sp>
        <p:nvSpPr>
          <p:cNvPr id="3" name="TextBox 2">
            <a:extLst>
              <a:ext uri="{FF2B5EF4-FFF2-40B4-BE49-F238E27FC236}">
                <a16:creationId xmlns:a16="http://schemas.microsoft.com/office/drawing/2014/main" id="{7CEF984A-C15E-9627-9FAE-AF4A100FC61C}"/>
              </a:ext>
            </a:extLst>
          </p:cNvPr>
          <p:cNvSpPr txBox="1"/>
          <p:nvPr userDrawn="1"/>
        </p:nvSpPr>
        <p:spPr>
          <a:xfrm>
            <a:off x="481012" y="2901112"/>
            <a:ext cx="6008687" cy="616327"/>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kern="1200" spc="-80" dirty="0">
                <a:solidFill>
                  <a:schemeClr val="bg1"/>
                </a:solidFill>
                <a:latin typeface="Georgia" panose="02040502050405020303" pitchFamily="18" charset="0"/>
                <a:ea typeface="Palatino" pitchFamily="2" charset="77"/>
              </a:rPr>
              <a:t>Thank you!</a:t>
            </a:r>
          </a:p>
          <a:p>
            <a:endParaRPr lang="en-US" sz="4000" spc="-80" dirty="0">
              <a:solidFill>
                <a:schemeClr val="bg1"/>
              </a:solidFill>
              <a:latin typeface="Georgia" panose="02040502050405020303" pitchFamily="18" charset="0"/>
              <a:ea typeface="Palatino" pitchFamily="2" charset="77"/>
            </a:endParaRPr>
          </a:p>
        </p:txBody>
      </p:sp>
    </p:spTree>
    <p:extLst>
      <p:ext uri="{BB962C8B-B14F-4D97-AF65-F5344CB8AC3E}">
        <p14:creationId xmlns:p14="http://schemas.microsoft.com/office/powerpoint/2010/main" val="770612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7186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Slide Alt">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1CC710B5-E22E-9044-B604-8A124574FE90}"/>
              </a:ext>
            </a:extLst>
          </p:cNvPr>
          <p:cNvSpPr>
            <a:spLocks noGrp="1"/>
          </p:cNvSpPr>
          <p:nvPr>
            <p:ph type="pic" sz="quarter" idx="10"/>
          </p:nvPr>
        </p:nvSpPr>
        <p:spPr>
          <a:xfrm>
            <a:off x="0" y="1"/>
            <a:ext cx="12192507" cy="6857999"/>
          </a:xfrm>
          <a:prstGeom prst="rect">
            <a:avLst/>
          </a:prstGeom>
          <a:solidFill>
            <a:schemeClr val="tx1"/>
          </a:solidFill>
        </p:spPr>
        <p:txBody>
          <a:bodyPr/>
          <a:lstStyle>
            <a:lvl1pPr marL="0" marR="0" indent="0" algn="l" defTabSz="457200" rtl="0" eaLnBrk="1" fontAlgn="auto" latinLnBrk="0" hangingPunct="1">
              <a:lnSpc>
                <a:spcPct val="100000"/>
              </a:lnSpc>
              <a:spcBef>
                <a:spcPts val="1000"/>
              </a:spcBef>
              <a:spcAft>
                <a:spcPts val="0"/>
              </a:spcAft>
              <a:buClr>
                <a:prstClr val="black"/>
              </a:buClr>
              <a:buSzPct val="80000"/>
              <a:buFontTx/>
              <a:buNone/>
              <a:tabLst/>
              <a:defRPr sz="1800">
                <a:latin typeface="Tahoma" panose="020B0604030504040204" pitchFamily="34" charset="0"/>
                <a:ea typeface="Tahoma" panose="020B0604030504040204" pitchFamily="34" charset="0"/>
                <a:cs typeface="Tahoma" panose="020B0604030504040204" pitchFamily="34" charset="0"/>
              </a:defRPr>
            </a:lvl1pPr>
          </a:lstStyle>
          <a:p>
            <a:r>
              <a:rPr lang="en-US"/>
              <a:t>Click icon to add picture</a:t>
            </a:r>
            <a:endParaRPr lang="en-US" dirty="0"/>
          </a:p>
        </p:txBody>
      </p:sp>
      <p:sp>
        <p:nvSpPr>
          <p:cNvPr id="10" name="Text Placeholder 9">
            <a:extLst>
              <a:ext uri="{FF2B5EF4-FFF2-40B4-BE49-F238E27FC236}">
                <a16:creationId xmlns:a16="http://schemas.microsoft.com/office/drawing/2014/main" id="{58887A31-52E4-406A-B61E-2781B596C9D2}"/>
              </a:ext>
            </a:extLst>
          </p:cNvPr>
          <p:cNvSpPr>
            <a:spLocks noGrp="1"/>
          </p:cNvSpPr>
          <p:nvPr>
            <p:ph type="body" sz="quarter" idx="24" hasCustomPrompt="1"/>
          </p:nvPr>
        </p:nvSpPr>
        <p:spPr>
          <a:xfrm>
            <a:off x="1913875" y="5741961"/>
            <a:ext cx="1909748" cy="581171"/>
          </a:xfrm>
          <a:prstGeom prst="rect">
            <a:avLst/>
          </a:prstGeom>
        </p:spPr>
        <p:txBody>
          <a:bodyPr>
            <a:noAutofit/>
          </a:bodyPr>
          <a:lstStyle>
            <a:lvl1pPr marL="0" indent="0" algn="ctr">
              <a:buNone/>
              <a:defRPr sz="1600" b="0" i="0" spc="-30" baseline="0">
                <a:solidFill>
                  <a:schemeClr val="bg1"/>
                </a:solidFill>
                <a:latin typeface="+mj-lt"/>
                <a:ea typeface="Palatino" pitchFamily="2" charset="77"/>
                <a:cs typeface="Tahoma" panose="020B0604030504040204" pitchFamily="34" charset="0"/>
              </a:defRPr>
            </a:lvl1pPr>
          </a:lstStyle>
          <a:p>
            <a:pPr lvl="0"/>
            <a:r>
              <a:rPr lang="en-US" dirty="0"/>
              <a:t>Click to add a name</a:t>
            </a:r>
          </a:p>
        </p:txBody>
      </p:sp>
      <p:sp>
        <p:nvSpPr>
          <p:cNvPr id="15" name="Picture Placeholder 2">
            <a:extLst>
              <a:ext uri="{FF2B5EF4-FFF2-40B4-BE49-F238E27FC236}">
                <a16:creationId xmlns:a16="http://schemas.microsoft.com/office/drawing/2014/main" id="{D09D4FD5-95C2-4CB1-B03A-A7FB9A238A4E}"/>
              </a:ext>
            </a:extLst>
          </p:cNvPr>
          <p:cNvSpPr>
            <a:spLocks noGrp="1"/>
          </p:cNvSpPr>
          <p:nvPr>
            <p:ph type="pic" sz="quarter" idx="29" hasCustomPrompt="1"/>
          </p:nvPr>
        </p:nvSpPr>
        <p:spPr>
          <a:xfrm>
            <a:off x="2205967" y="4348414"/>
            <a:ext cx="1325563" cy="1325563"/>
          </a:xfrm>
          <a:prstGeom prst="rect">
            <a:avLst/>
          </a:prstGeom>
          <a:solidFill>
            <a:schemeClr val="accent4">
              <a:lumMod val="20000"/>
              <a:lumOff val="80000"/>
            </a:schemeClr>
          </a:solidFill>
        </p:spPr>
        <p:txBody>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600" b="0" i="0">
                <a:latin typeface="Tahoma" panose="020B0604030504040204" pitchFamily="34" charset="0"/>
                <a:ea typeface="Tahoma" panose="020B0604030504040204" pitchFamily="34" charset="0"/>
                <a:cs typeface="Tahoma" panose="020B060403050404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dirty="0"/>
              <a:t>Click to add a headshot</a:t>
            </a:r>
          </a:p>
          <a:p>
            <a:endParaRPr lang="en-US" dirty="0"/>
          </a:p>
        </p:txBody>
      </p:sp>
      <p:sp>
        <p:nvSpPr>
          <p:cNvPr id="19" name="Text Placeholder 9">
            <a:extLst>
              <a:ext uri="{FF2B5EF4-FFF2-40B4-BE49-F238E27FC236}">
                <a16:creationId xmlns:a16="http://schemas.microsoft.com/office/drawing/2014/main" id="{C48A0E92-2423-4246-A1DA-272BA542CC8D}"/>
              </a:ext>
            </a:extLst>
          </p:cNvPr>
          <p:cNvSpPr>
            <a:spLocks noGrp="1"/>
          </p:cNvSpPr>
          <p:nvPr>
            <p:ph type="body" sz="quarter" idx="30" hasCustomPrompt="1"/>
          </p:nvPr>
        </p:nvSpPr>
        <p:spPr>
          <a:xfrm>
            <a:off x="4071945" y="5741961"/>
            <a:ext cx="1909748" cy="581171"/>
          </a:xfrm>
          <a:prstGeom prst="rect">
            <a:avLst/>
          </a:prstGeom>
        </p:spPr>
        <p:txBody>
          <a:bodyPr>
            <a:noAutofit/>
          </a:bodyPr>
          <a:lstStyle>
            <a:lvl1pPr marL="0" indent="0" algn="ctr">
              <a:buNone/>
              <a:defRPr sz="1600" b="0" i="0" spc="-30" baseline="0">
                <a:solidFill>
                  <a:schemeClr val="bg1"/>
                </a:solidFill>
                <a:latin typeface="+mj-lt"/>
                <a:ea typeface="Palatino" pitchFamily="2" charset="77"/>
                <a:cs typeface="Tahoma" panose="020B0604030504040204" pitchFamily="34" charset="0"/>
              </a:defRPr>
            </a:lvl1pPr>
          </a:lstStyle>
          <a:p>
            <a:pPr lvl="0"/>
            <a:r>
              <a:rPr lang="en-US" dirty="0"/>
              <a:t>Click to add a name</a:t>
            </a:r>
          </a:p>
        </p:txBody>
      </p:sp>
      <p:sp>
        <p:nvSpPr>
          <p:cNvPr id="20" name="Picture Placeholder 2">
            <a:extLst>
              <a:ext uri="{FF2B5EF4-FFF2-40B4-BE49-F238E27FC236}">
                <a16:creationId xmlns:a16="http://schemas.microsoft.com/office/drawing/2014/main" id="{EC76B4A3-CA15-416D-8CCA-63F7F004E59A}"/>
              </a:ext>
            </a:extLst>
          </p:cNvPr>
          <p:cNvSpPr>
            <a:spLocks noGrp="1"/>
          </p:cNvSpPr>
          <p:nvPr>
            <p:ph type="pic" sz="quarter" idx="31" hasCustomPrompt="1"/>
          </p:nvPr>
        </p:nvSpPr>
        <p:spPr>
          <a:xfrm>
            <a:off x="4364037" y="4348414"/>
            <a:ext cx="1325563" cy="1325563"/>
          </a:xfrm>
          <a:prstGeom prst="rect">
            <a:avLst/>
          </a:prstGeom>
          <a:solidFill>
            <a:schemeClr val="accent4">
              <a:lumMod val="20000"/>
              <a:lumOff val="80000"/>
            </a:schemeClr>
          </a:solidFill>
        </p:spPr>
        <p:txBody>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600" b="0" i="0">
                <a:latin typeface="Tahoma" panose="020B0604030504040204" pitchFamily="34" charset="0"/>
                <a:ea typeface="Tahoma" panose="020B0604030504040204" pitchFamily="34" charset="0"/>
                <a:cs typeface="Tahoma" panose="020B060403050404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dirty="0"/>
              <a:t>Click to add a headshot</a:t>
            </a:r>
          </a:p>
          <a:p>
            <a:endParaRPr lang="en-US" dirty="0"/>
          </a:p>
        </p:txBody>
      </p:sp>
      <p:sp>
        <p:nvSpPr>
          <p:cNvPr id="21" name="Text Placeholder 9">
            <a:extLst>
              <a:ext uri="{FF2B5EF4-FFF2-40B4-BE49-F238E27FC236}">
                <a16:creationId xmlns:a16="http://schemas.microsoft.com/office/drawing/2014/main" id="{5D4F12A5-E655-4C88-8021-967AC20997FE}"/>
              </a:ext>
            </a:extLst>
          </p:cNvPr>
          <p:cNvSpPr>
            <a:spLocks noGrp="1"/>
          </p:cNvSpPr>
          <p:nvPr>
            <p:ph type="body" sz="quarter" idx="32" hasCustomPrompt="1"/>
          </p:nvPr>
        </p:nvSpPr>
        <p:spPr>
          <a:xfrm>
            <a:off x="6223673" y="5741961"/>
            <a:ext cx="1909748" cy="581171"/>
          </a:xfrm>
          <a:prstGeom prst="rect">
            <a:avLst/>
          </a:prstGeom>
        </p:spPr>
        <p:txBody>
          <a:bodyPr>
            <a:noAutofit/>
          </a:bodyPr>
          <a:lstStyle>
            <a:lvl1pPr marL="0" indent="0" algn="ctr">
              <a:buNone/>
              <a:defRPr sz="1600" b="0" i="0" spc="-30" baseline="0">
                <a:solidFill>
                  <a:schemeClr val="bg1"/>
                </a:solidFill>
                <a:latin typeface="+mj-lt"/>
                <a:ea typeface="Palatino" pitchFamily="2" charset="77"/>
                <a:cs typeface="Tahoma" panose="020B0604030504040204" pitchFamily="34" charset="0"/>
              </a:defRPr>
            </a:lvl1pPr>
          </a:lstStyle>
          <a:p>
            <a:pPr lvl="0"/>
            <a:r>
              <a:rPr lang="en-US" dirty="0"/>
              <a:t>Click to add a name</a:t>
            </a:r>
          </a:p>
        </p:txBody>
      </p:sp>
      <p:sp>
        <p:nvSpPr>
          <p:cNvPr id="22" name="Picture Placeholder 2">
            <a:extLst>
              <a:ext uri="{FF2B5EF4-FFF2-40B4-BE49-F238E27FC236}">
                <a16:creationId xmlns:a16="http://schemas.microsoft.com/office/drawing/2014/main" id="{2314D80B-EDDB-43E2-8206-EADC71EA70AA}"/>
              </a:ext>
            </a:extLst>
          </p:cNvPr>
          <p:cNvSpPr>
            <a:spLocks noGrp="1"/>
          </p:cNvSpPr>
          <p:nvPr>
            <p:ph type="pic" sz="quarter" idx="33" hasCustomPrompt="1"/>
          </p:nvPr>
        </p:nvSpPr>
        <p:spPr>
          <a:xfrm>
            <a:off x="6515765" y="4348414"/>
            <a:ext cx="1325563" cy="1325563"/>
          </a:xfrm>
          <a:prstGeom prst="rect">
            <a:avLst/>
          </a:prstGeom>
          <a:solidFill>
            <a:schemeClr val="accent4">
              <a:lumMod val="20000"/>
              <a:lumOff val="80000"/>
            </a:schemeClr>
          </a:solidFill>
        </p:spPr>
        <p:txBody>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600" b="0" i="0">
                <a:latin typeface="Tahoma" panose="020B0604030504040204" pitchFamily="34" charset="0"/>
                <a:ea typeface="Tahoma" panose="020B0604030504040204" pitchFamily="34" charset="0"/>
                <a:cs typeface="Tahoma" panose="020B060403050404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dirty="0"/>
              <a:t>Click to add a headshot</a:t>
            </a:r>
          </a:p>
          <a:p>
            <a:endParaRPr lang="en-US" dirty="0"/>
          </a:p>
        </p:txBody>
      </p:sp>
      <p:sp>
        <p:nvSpPr>
          <p:cNvPr id="23" name="Text Placeholder 9">
            <a:extLst>
              <a:ext uri="{FF2B5EF4-FFF2-40B4-BE49-F238E27FC236}">
                <a16:creationId xmlns:a16="http://schemas.microsoft.com/office/drawing/2014/main" id="{CA53D84E-2990-43AD-B299-B11AA84E0684}"/>
              </a:ext>
            </a:extLst>
          </p:cNvPr>
          <p:cNvSpPr>
            <a:spLocks noGrp="1"/>
          </p:cNvSpPr>
          <p:nvPr>
            <p:ph type="body" sz="quarter" idx="34" hasCustomPrompt="1"/>
          </p:nvPr>
        </p:nvSpPr>
        <p:spPr>
          <a:xfrm>
            <a:off x="8375401" y="5741961"/>
            <a:ext cx="1909748" cy="581171"/>
          </a:xfrm>
          <a:prstGeom prst="rect">
            <a:avLst/>
          </a:prstGeom>
        </p:spPr>
        <p:txBody>
          <a:bodyPr>
            <a:noAutofit/>
          </a:bodyPr>
          <a:lstStyle>
            <a:lvl1pPr marL="0" indent="0" algn="ctr">
              <a:buNone/>
              <a:defRPr sz="1600" b="0" i="0" spc="-30" baseline="0">
                <a:solidFill>
                  <a:schemeClr val="bg1"/>
                </a:solidFill>
                <a:latin typeface="+mj-lt"/>
                <a:ea typeface="Palatino" pitchFamily="2" charset="77"/>
                <a:cs typeface="Tahoma" panose="020B0604030504040204" pitchFamily="34" charset="0"/>
              </a:defRPr>
            </a:lvl1pPr>
          </a:lstStyle>
          <a:p>
            <a:pPr lvl="0"/>
            <a:r>
              <a:rPr lang="en-US" dirty="0"/>
              <a:t>Click to add a name</a:t>
            </a:r>
          </a:p>
        </p:txBody>
      </p:sp>
      <p:sp>
        <p:nvSpPr>
          <p:cNvPr id="24" name="Picture Placeholder 2">
            <a:extLst>
              <a:ext uri="{FF2B5EF4-FFF2-40B4-BE49-F238E27FC236}">
                <a16:creationId xmlns:a16="http://schemas.microsoft.com/office/drawing/2014/main" id="{5BD6C00E-1F27-4D0E-B57C-EAF448E3188D}"/>
              </a:ext>
            </a:extLst>
          </p:cNvPr>
          <p:cNvSpPr>
            <a:spLocks noGrp="1"/>
          </p:cNvSpPr>
          <p:nvPr>
            <p:ph type="pic" sz="quarter" idx="35" hasCustomPrompt="1"/>
          </p:nvPr>
        </p:nvSpPr>
        <p:spPr>
          <a:xfrm>
            <a:off x="8667493" y="4348414"/>
            <a:ext cx="1325563" cy="1325563"/>
          </a:xfrm>
          <a:prstGeom prst="rect">
            <a:avLst/>
          </a:prstGeom>
          <a:solidFill>
            <a:schemeClr val="accent4">
              <a:lumMod val="20000"/>
              <a:lumOff val="80000"/>
            </a:schemeClr>
          </a:solidFill>
        </p:spPr>
        <p:txBody>
          <a:bodyPr/>
          <a:lstStyle>
            <a:lvl1pPr marL="0" marR="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sz="1600" b="0" i="0">
                <a:latin typeface="Tahoma" panose="020B0604030504040204" pitchFamily="34" charset="0"/>
                <a:ea typeface="Tahoma" panose="020B0604030504040204" pitchFamily="34" charset="0"/>
                <a:cs typeface="Tahoma" panose="020B0604030504040204" pitchFamily="34" charset="0"/>
              </a:defRPr>
            </a:lvl1pPr>
          </a:lstStyle>
          <a:p>
            <a:pPr marL="0" marR="0" lvl="0" indent="0" algn="l" defTabSz="457200" rtl="0" eaLnBrk="1" fontAlgn="auto" latinLnBrk="0" hangingPunct="1">
              <a:lnSpc>
                <a:spcPct val="100000"/>
              </a:lnSpc>
              <a:spcBef>
                <a:spcPts val="1000"/>
              </a:spcBef>
              <a:spcAft>
                <a:spcPts val="0"/>
              </a:spcAft>
              <a:buClr>
                <a:prstClr val="black"/>
              </a:buClr>
              <a:buSzPct val="80000"/>
              <a:buFont typeface="Arial" panose="020B0604020202020204" pitchFamily="34" charset="0"/>
              <a:buNone/>
              <a:tabLst/>
              <a:defRPr/>
            </a:pPr>
            <a:r>
              <a:rPr lang="en-US" dirty="0"/>
              <a:t>Click to add a headshot</a:t>
            </a:r>
          </a:p>
          <a:p>
            <a:endParaRPr lang="en-US" dirty="0"/>
          </a:p>
        </p:txBody>
      </p:sp>
      <p:sp>
        <p:nvSpPr>
          <p:cNvPr id="8" name="Text Placeholder 3">
            <a:extLst>
              <a:ext uri="{FF2B5EF4-FFF2-40B4-BE49-F238E27FC236}">
                <a16:creationId xmlns:a16="http://schemas.microsoft.com/office/drawing/2014/main" id="{0A90A135-3561-B0C7-B27F-C87B25CDAB9F}"/>
              </a:ext>
            </a:extLst>
          </p:cNvPr>
          <p:cNvSpPr>
            <a:spLocks noGrp="1"/>
          </p:cNvSpPr>
          <p:nvPr>
            <p:ph type="body" sz="quarter" idx="13" hasCustomPrompt="1"/>
          </p:nvPr>
        </p:nvSpPr>
        <p:spPr>
          <a:xfrm>
            <a:off x="1574465" y="3100302"/>
            <a:ext cx="9043070" cy="401115"/>
          </a:xfrm>
          <a:prstGeom prst="rect">
            <a:avLst/>
          </a:prstGeom>
        </p:spPr>
        <p:txBody>
          <a:bodyPr/>
          <a:lstStyle>
            <a:lvl1pPr marL="0" indent="0" algn="ctr">
              <a:buFontTx/>
              <a:buNone/>
              <a:defRPr sz="2000" b="0" i="0">
                <a:solidFill>
                  <a:schemeClr val="accent1"/>
                </a:solidFill>
                <a:latin typeface="Calibri" panose="020F0502020204030204" pitchFamily="34" charset="0"/>
                <a:ea typeface="Tahoma" panose="020B0604030504040204" pitchFamily="34" charset="0"/>
                <a:cs typeface="Calibri" panose="020F050202020403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Presenters</a:t>
            </a:r>
          </a:p>
        </p:txBody>
      </p:sp>
      <p:sp>
        <p:nvSpPr>
          <p:cNvPr id="9" name="Title 7">
            <a:extLst>
              <a:ext uri="{FF2B5EF4-FFF2-40B4-BE49-F238E27FC236}">
                <a16:creationId xmlns:a16="http://schemas.microsoft.com/office/drawing/2014/main" id="{F095CD8A-EDB5-B069-DAD0-4DCC681B80C7}"/>
              </a:ext>
            </a:extLst>
          </p:cNvPr>
          <p:cNvSpPr>
            <a:spLocks noGrp="1"/>
          </p:cNvSpPr>
          <p:nvPr>
            <p:ph type="title" hasCustomPrompt="1"/>
          </p:nvPr>
        </p:nvSpPr>
        <p:spPr>
          <a:xfrm>
            <a:off x="1574465" y="1057758"/>
            <a:ext cx="9043070" cy="1736436"/>
          </a:xfrm>
        </p:spPr>
        <p:txBody>
          <a:bodyPr anchor="b"/>
          <a:lstStyle>
            <a:lvl1pPr algn="ctr">
              <a:defRPr sz="4800">
                <a:solidFill>
                  <a:schemeClr val="bg1"/>
                </a:solidFill>
              </a:defRPr>
            </a:lvl1pPr>
          </a:lstStyle>
          <a:p>
            <a:r>
              <a:rPr lang="en-US" dirty="0"/>
              <a:t>Insert Title Here</a:t>
            </a:r>
          </a:p>
        </p:txBody>
      </p:sp>
      <p:sp>
        <p:nvSpPr>
          <p:cNvPr id="3" name="Text Placeholder 4">
            <a:extLst>
              <a:ext uri="{FF2B5EF4-FFF2-40B4-BE49-F238E27FC236}">
                <a16:creationId xmlns:a16="http://schemas.microsoft.com/office/drawing/2014/main" id="{205649FF-C4BE-4F89-2ADE-0B944073AC87}"/>
              </a:ext>
            </a:extLst>
          </p:cNvPr>
          <p:cNvSpPr>
            <a:spLocks noGrp="1"/>
          </p:cNvSpPr>
          <p:nvPr>
            <p:ph type="body" sz="quarter" idx="18"/>
          </p:nvPr>
        </p:nvSpPr>
        <p:spPr>
          <a:xfrm>
            <a:off x="-51609" y="3929575"/>
            <a:ext cx="12344400" cy="18288"/>
          </a:xfrm>
          <a:solidFill>
            <a:schemeClr val="bg1"/>
          </a:solidFill>
        </p:spPr>
        <p:txBody>
          <a:bodyPr/>
          <a:lstStyle>
            <a:lvl1pPr>
              <a:defRPr>
                <a:noFill/>
              </a:defRPr>
            </a:lvl1pPr>
          </a:lstStyle>
          <a:p>
            <a:pPr lvl="0"/>
            <a:r>
              <a:rPr lang="en-US" dirty="0"/>
              <a:t>Click to edit Master text styles</a:t>
            </a:r>
          </a:p>
        </p:txBody>
      </p:sp>
      <p:sp>
        <p:nvSpPr>
          <p:cNvPr id="5" name="Picture Placeholder 2">
            <a:extLst>
              <a:ext uri="{FF2B5EF4-FFF2-40B4-BE49-F238E27FC236}">
                <a16:creationId xmlns:a16="http://schemas.microsoft.com/office/drawing/2014/main" id="{54624C40-7DA2-3AA0-CDC1-24E87818A72E}"/>
              </a:ext>
            </a:extLst>
          </p:cNvPr>
          <p:cNvSpPr>
            <a:spLocks noGrp="1"/>
          </p:cNvSpPr>
          <p:nvPr>
            <p:ph type="pic" sz="quarter" idx="19"/>
          </p:nvPr>
        </p:nvSpPr>
        <p:spPr>
          <a:xfrm>
            <a:off x="533211" y="477154"/>
            <a:ext cx="1881940" cy="760658"/>
          </a:xfrm>
          <a:prstGeom prst="rect">
            <a:avLst/>
          </a:prstGeom>
          <a:blipFill>
            <a:blip r:embed="rId2">
              <a:extLst>
                <a:ext uri="{96DAC541-7B7A-43D3-8B79-37D633B846F1}">
                  <asvg:svgBlip xmlns:asvg="http://schemas.microsoft.com/office/drawing/2016/SVG/main" r:embed="rId3"/>
                </a:ext>
              </a:extLst>
            </a:blip>
            <a:stretch>
              <a:fillRect/>
            </a:stretch>
          </a:blipFill>
        </p:spPr>
        <p:txBody>
          <a:bodyPr/>
          <a:lstStyle>
            <a:lvl1pPr marL="0" marR="0" indent="0" algn="l" defTabSz="457200" rtl="0" eaLnBrk="1" fontAlgn="auto" latinLnBrk="0" hangingPunct="1">
              <a:lnSpc>
                <a:spcPct val="100000"/>
              </a:lnSpc>
              <a:spcBef>
                <a:spcPts val="1000"/>
              </a:spcBef>
              <a:spcAft>
                <a:spcPts val="0"/>
              </a:spcAft>
              <a:buClr>
                <a:prstClr val="black"/>
              </a:buClr>
              <a:buSzPct val="80000"/>
              <a:buFontTx/>
              <a:buNone/>
              <a:tabLst/>
              <a:defRPr sz="1800">
                <a:noFill/>
              </a:defRPr>
            </a:lvl1pPr>
          </a:lstStyle>
          <a:p>
            <a:r>
              <a:rPr lang="en-US" dirty="0"/>
              <a:t>Click icon to add picture</a:t>
            </a:r>
          </a:p>
        </p:txBody>
      </p:sp>
    </p:spTree>
    <p:extLst>
      <p:ext uri="{BB962C8B-B14F-4D97-AF65-F5344CB8AC3E}">
        <p14:creationId xmlns:p14="http://schemas.microsoft.com/office/powerpoint/2010/main" val="3126030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3A42BF-5536-9441-4067-B2639939D2CE}"/>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
        <p:nvSpPr>
          <p:cNvPr id="4" name="Slide Number Placeholder 3">
            <a:extLst>
              <a:ext uri="{FF2B5EF4-FFF2-40B4-BE49-F238E27FC236}">
                <a16:creationId xmlns:a16="http://schemas.microsoft.com/office/drawing/2014/main" id="{0EBDA4C0-D261-1C63-7CB2-A487BB00AE6C}"/>
              </a:ext>
            </a:extLst>
          </p:cNvPr>
          <p:cNvSpPr>
            <a:spLocks noGrp="1"/>
          </p:cNvSpPr>
          <p:nvPr>
            <p:ph type="sldNum" sz="quarter" idx="11"/>
          </p:nvPr>
        </p:nvSpPr>
        <p:spPr/>
        <p:txBody>
          <a:bodyPr/>
          <a:lstStyle/>
          <a:p>
            <a:fld id="{B586A999-2646-4CE0-998F-9298E81F8FDE}" type="slidenum">
              <a:rPr lang="en-US" smtClean="0"/>
              <a:pPr/>
              <a:t>‹#›</a:t>
            </a:fld>
            <a:endParaRPr lang="en-US" dirty="0"/>
          </a:p>
        </p:txBody>
      </p:sp>
      <p:sp>
        <p:nvSpPr>
          <p:cNvPr id="5" name="Title 13">
            <a:extLst>
              <a:ext uri="{FF2B5EF4-FFF2-40B4-BE49-F238E27FC236}">
                <a16:creationId xmlns:a16="http://schemas.microsoft.com/office/drawing/2014/main" id="{FCE660F1-9717-52CB-74EF-880D9A46D2B7}"/>
              </a:ext>
            </a:extLst>
          </p:cNvPr>
          <p:cNvSpPr>
            <a:spLocks noGrp="1"/>
          </p:cNvSpPr>
          <p:nvPr>
            <p:ph type="title" hasCustomPrompt="1"/>
          </p:nvPr>
        </p:nvSpPr>
        <p:spPr>
          <a:xfrm>
            <a:off x="487679" y="381196"/>
            <a:ext cx="11223293" cy="1297252"/>
          </a:xfrm>
        </p:spPr>
        <p:txBody>
          <a:bodyPr/>
          <a:lstStyle>
            <a:lvl1pPr>
              <a:defRPr/>
            </a:lvl1pPr>
          </a:lstStyle>
          <a:p>
            <a:r>
              <a:rPr lang="en-US" dirty="0"/>
              <a:t>Insert Title Here</a:t>
            </a:r>
          </a:p>
        </p:txBody>
      </p:sp>
      <p:sp>
        <p:nvSpPr>
          <p:cNvPr id="7" name="Text Placeholder 6">
            <a:extLst>
              <a:ext uri="{FF2B5EF4-FFF2-40B4-BE49-F238E27FC236}">
                <a16:creationId xmlns:a16="http://schemas.microsoft.com/office/drawing/2014/main" id="{A6864CEC-0067-C97B-9565-2614B23313D3}"/>
              </a:ext>
            </a:extLst>
          </p:cNvPr>
          <p:cNvSpPr>
            <a:spLocks noGrp="1"/>
          </p:cNvSpPr>
          <p:nvPr>
            <p:ph type="body" sz="quarter" idx="20" hasCustomPrompt="1"/>
          </p:nvPr>
        </p:nvSpPr>
        <p:spPr>
          <a:xfrm>
            <a:off x="487363" y="1790700"/>
            <a:ext cx="11223625" cy="4381500"/>
          </a:xfrm>
        </p:spPr>
        <p:txBody>
          <a:bodyPr/>
          <a:lstStyle>
            <a:lvl1pPr marL="342900" indent="-342900">
              <a:buFont typeface="Arial" panose="020B0604020202020204" pitchFamily="34" charset="0"/>
              <a:buChar char="•"/>
              <a:defRPr/>
            </a:lvl1pPr>
            <a:lvl2pPr marL="347663" indent="-347663">
              <a:buFont typeface="Arial" panose="020B0604020202020204" pitchFamily="34" charset="0"/>
              <a:buChar char="•"/>
              <a:defRPr/>
            </a:lvl2pPr>
            <a:lvl3pPr marL="822960" indent="-342900">
              <a:buFont typeface="Arial" panose="020B0604020202020204" pitchFamily="34" charset="0"/>
              <a:buChar char="•"/>
              <a:defRPr/>
            </a:lvl3pPr>
            <a:lvl4pPr marL="1262063" indent="-347663">
              <a:buFont typeface="Arial" panose="020B0604020202020204" pitchFamily="34" charset="0"/>
              <a:buChar char="•"/>
              <a:defRPr/>
            </a:lvl4pPr>
            <a:lvl5pPr marL="1719263" indent="-347663">
              <a:buFont typeface="Arial" panose="020B0604020202020204" pitchFamily="34" charset="0"/>
              <a:buChar char="•"/>
              <a:defRPr/>
            </a:lvl5pPr>
          </a:lstStyle>
          <a:p>
            <a:pPr lvl="0"/>
            <a:r>
              <a:rPr lang="en-US" dirty="0"/>
              <a:t>Agenda Item 1</a:t>
            </a:r>
          </a:p>
          <a:p>
            <a:pPr lvl="0"/>
            <a:r>
              <a:rPr lang="en-US" dirty="0"/>
              <a:t>Agenda Item 2</a:t>
            </a:r>
          </a:p>
          <a:p>
            <a:pPr lvl="0"/>
            <a:r>
              <a:rPr lang="en-US" dirty="0"/>
              <a:t>Agenda Item 3</a:t>
            </a:r>
          </a:p>
        </p:txBody>
      </p:sp>
    </p:spTree>
    <p:extLst>
      <p:ext uri="{BB962C8B-B14F-4D97-AF65-F5344CB8AC3E}">
        <p14:creationId xmlns:p14="http://schemas.microsoft.com/office/powerpoint/2010/main" val="2752211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One Column">
    <p:spTree>
      <p:nvGrpSpPr>
        <p:cNvPr id="1" name=""/>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96BA32F2-C650-BD70-CA99-F02F70BBD3E0}"/>
              </a:ext>
            </a:extLst>
          </p:cNvPr>
          <p:cNvSpPr>
            <a:spLocks noGrp="1"/>
          </p:cNvSpPr>
          <p:nvPr>
            <p:ph type="sldNum" sz="quarter" idx="11"/>
          </p:nvPr>
        </p:nvSpPr>
        <p:spPr/>
        <p:txBody>
          <a:bodyPr/>
          <a:lstStyle/>
          <a:p>
            <a:fld id="{B586A999-2646-4CE0-998F-9298E81F8FDE}" type="slidenum">
              <a:rPr lang="en-US" smtClean="0"/>
              <a:pPr/>
              <a:t>‹#›</a:t>
            </a:fld>
            <a:endParaRPr lang="en-US" dirty="0"/>
          </a:p>
        </p:txBody>
      </p:sp>
      <p:sp>
        <p:nvSpPr>
          <p:cNvPr id="11" name="Title 10">
            <a:extLst>
              <a:ext uri="{FF2B5EF4-FFF2-40B4-BE49-F238E27FC236}">
                <a16:creationId xmlns:a16="http://schemas.microsoft.com/office/drawing/2014/main" id="{A6EBF8EE-8656-F183-C852-FCA195AE41D9}"/>
              </a:ext>
            </a:extLst>
          </p:cNvPr>
          <p:cNvSpPr>
            <a:spLocks noGrp="1"/>
          </p:cNvSpPr>
          <p:nvPr>
            <p:ph type="title" hasCustomPrompt="1"/>
          </p:nvPr>
        </p:nvSpPr>
        <p:spPr/>
        <p:txBody>
          <a:bodyPr/>
          <a:lstStyle>
            <a:lvl1pPr>
              <a:defRPr/>
            </a:lvl1pPr>
          </a:lstStyle>
          <a:p>
            <a:r>
              <a:rPr lang="en-US" dirty="0"/>
              <a:t>Header</a:t>
            </a:r>
          </a:p>
        </p:txBody>
      </p:sp>
      <p:sp>
        <p:nvSpPr>
          <p:cNvPr id="13" name="Text Placeholder 3">
            <a:extLst>
              <a:ext uri="{FF2B5EF4-FFF2-40B4-BE49-F238E27FC236}">
                <a16:creationId xmlns:a16="http://schemas.microsoft.com/office/drawing/2014/main" id="{A3135E36-5860-E396-A74A-B12E781E5BAD}"/>
              </a:ext>
            </a:extLst>
          </p:cNvPr>
          <p:cNvSpPr>
            <a:spLocks noGrp="1"/>
          </p:cNvSpPr>
          <p:nvPr>
            <p:ph idx="1" hasCustomPrompt="1"/>
          </p:nvPr>
        </p:nvSpPr>
        <p:spPr>
          <a:xfrm>
            <a:off x="484671" y="1790701"/>
            <a:ext cx="11222658" cy="4203700"/>
          </a:xfrm>
          <a:prstGeom prst="rect">
            <a:avLst/>
          </a:prstGeom>
        </p:spPr>
        <p:txBody>
          <a:bodyPr vert="horz" lIns="0" tIns="45720" rIns="0" bIns="45720" rtlCol="0">
            <a:normAutofit/>
          </a:bodyPr>
          <a:lstStyle>
            <a:lvl1pPr>
              <a:defRPr/>
            </a:lvl1pPr>
            <a:lvl2pPr>
              <a:defRPr/>
            </a:lvl2pPr>
            <a:lvl3pPr>
              <a:defRPr/>
            </a:lvl3pPr>
            <a:lvl4pPr>
              <a:defRPr/>
            </a:lvl4pPr>
            <a:lvl5pPr>
              <a:defRPr/>
            </a:lvl5pPr>
          </a:lstStyle>
          <a:p>
            <a:pPr lvl="0"/>
            <a:r>
              <a:rPr lang="en-US" dirty="0"/>
              <a:t>Body</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Rectangle 1">
            <a:extLst>
              <a:ext uri="{FF2B5EF4-FFF2-40B4-BE49-F238E27FC236}">
                <a16:creationId xmlns:a16="http://schemas.microsoft.com/office/drawing/2014/main" id="{9B44F112-4B4C-4C94-7670-A2FE11F85308}"/>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Tree>
    <p:extLst>
      <p:ext uri="{BB962C8B-B14F-4D97-AF65-F5344CB8AC3E}">
        <p14:creationId xmlns:p14="http://schemas.microsoft.com/office/powerpoint/2010/main" val="3022431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1C69569-A924-4E46-65F8-894D9486E65D}"/>
              </a:ext>
            </a:extLst>
          </p:cNvPr>
          <p:cNvSpPr>
            <a:spLocks noGrp="1"/>
          </p:cNvSpPr>
          <p:nvPr>
            <p:ph type="sldNum" sz="quarter" idx="15"/>
          </p:nvPr>
        </p:nvSpPr>
        <p:spPr/>
        <p:txBody>
          <a:bodyPr/>
          <a:lstStyle/>
          <a:p>
            <a:fld id="{B586A999-2646-4CE0-998F-9298E81F8FDE}" type="slidenum">
              <a:rPr lang="en-US" smtClean="0"/>
              <a:pPr/>
              <a:t>‹#›</a:t>
            </a:fld>
            <a:endParaRPr lang="en-US" dirty="0"/>
          </a:p>
        </p:txBody>
      </p:sp>
      <p:sp>
        <p:nvSpPr>
          <p:cNvPr id="13" name="Title 12">
            <a:extLst>
              <a:ext uri="{FF2B5EF4-FFF2-40B4-BE49-F238E27FC236}">
                <a16:creationId xmlns:a16="http://schemas.microsoft.com/office/drawing/2014/main" id="{AC4E7460-DCE6-59D9-4194-9086E2FC6AF7}"/>
              </a:ext>
            </a:extLst>
          </p:cNvPr>
          <p:cNvSpPr>
            <a:spLocks noGrp="1"/>
          </p:cNvSpPr>
          <p:nvPr>
            <p:ph type="title" hasCustomPrompt="1"/>
          </p:nvPr>
        </p:nvSpPr>
        <p:spPr>
          <a:xfrm>
            <a:off x="487679" y="381196"/>
            <a:ext cx="11223293" cy="1297252"/>
          </a:xfrm>
        </p:spPr>
        <p:txBody>
          <a:bodyPr/>
          <a:lstStyle>
            <a:lvl1pPr>
              <a:defRPr/>
            </a:lvl1pPr>
          </a:lstStyle>
          <a:p>
            <a:r>
              <a:rPr lang="en-US" dirty="0"/>
              <a:t>Header</a:t>
            </a:r>
          </a:p>
        </p:txBody>
      </p:sp>
      <p:sp>
        <p:nvSpPr>
          <p:cNvPr id="17" name="Content Placeholder 16">
            <a:extLst>
              <a:ext uri="{FF2B5EF4-FFF2-40B4-BE49-F238E27FC236}">
                <a16:creationId xmlns:a16="http://schemas.microsoft.com/office/drawing/2014/main" id="{9F5074B7-F7A0-D86D-DF68-29ABB9C54E52}"/>
              </a:ext>
            </a:extLst>
          </p:cNvPr>
          <p:cNvSpPr>
            <a:spLocks noGrp="1"/>
          </p:cNvSpPr>
          <p:nvPr>
            <p:ph sz="quarter" idx="16" hasCustomPrompt="1"/>
          </p:nvPr>
        </p:nvSpPr>
        <p:spPr>
          <a:xfrm>
            <a:off x="484671" y="1788473"/>
            <a:ext cx="5382729" cy="4203700"/>
          </a:xfrm>
        </p:spPr>
        <p:txBody>
          <a:bodyPr/>
          <a:lstStyle>
            <a:lvl1pPr>
              <a:defRPr/>
            </a:lvl1pPr>
            <a:lvl2pPr>
              <a:defRPr/>
            </a:lvl2pPr>
            <a:lvl3pPr>
              <a:defRPr/>
            </a:lvl3pPr>
            <a:lvl4pPr>
              <a:defRPr/>
            </a:lvl4pPr>
            <a:lvl5pPr>
              <a:defRPr/>
            </a:lvl5pPr>
          </a:lstStyle>
          <a:p>
            <a:pPr lvl="0"/>
            <a:r>
              <a:rPr lang="en-US" dirty="0"/>
              <a:t>Body</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a:extLst>
              <a:ext uri="{FF2B5EF4-FFF2-40B4-BE49-F238E27FC236}">
                <a16:creationId xmlns:a16="http://schemas.microsoft.com/office/drawing/2014/main" id="{BBEF097C-816B-8C54-30C5-394181CBE68D}"/>
              </a:ext>
            </a:extLst>
          </p:cNvPr>
          <p:cNvSpPr>
            <a:spLocks noGrp="1"/>
          </p:cNvSpPr>
          <p:nvPr>
            <p:ph sz="quarter" idx="17" hasCustomPrompt="1"/>
          </p:nvPr>
        </p:nvSpPr>
        <p:spPr>
          <a:xfrm>
            <a:off x="6324601" y="1790700"/>
            <a:ext cx="5382730" cy="4203700"/>
          </a:xfrm>
        </p:spPr>
        <p:txBody>
          <a:bodyPr/>
          <a:lstStyle>
            <a:lvl1pPr>
              <a:defRPr/>
            </a:lvl1pPr>
            <a:lvl2pPr>
              <a:defRPr/>
            </a:lvl2pPr>
            <a:lvl3pPr>
              <a:defRPr/>
            </a:lvl3pPr>
            <a:lvl4pPr>
              <a:defRPr/>
            </a:lvl4pPr>
            <a:lvl5pPr>
              <a:defRPr/>
            </a:lvl5pPr>
          </a:lstStyle>
          <a:p>
            <a:pPr lvl="0"/>
            <a:r>
              <a:rPr lang="en-US" dirty="0"/>
              <a:t>Body</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8CA5623E-B99C-D47D-E1E0-A80B289F45AF}"/>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Tree>
    <p:extLst>
      <p:ext uri="{BB962C8B-B14F-4D97-AF65-F5344CB8AC3E}">
        <p14:creationId xmlns:p14="http://schemas.microsoft.com/office/powerpoint/2010/main" val="4026296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Image Right">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40EE853-DF6E-B747-8ACB-FB7A7FC52E81}"/>
              </a:ext>
            </a:extLst>
          </p:cNvPr>
          <p:cNvSpPr>
            <a:spLocks noGrp="1"/>
          </p:cNvSpPr>
          <p:nvPr>
            <p:ph sz="half" idx="2" hasCustomPrompt="1"/>
          </p:nvPr>
        </p:nvSpPr>
        <p:spPr>
          <a:xfrm>
            <a:off x="6324601" y="1790700"/>
            <a:ext cx="5386370" cy="4203700"/>
          </a:xfrm>
          <a:prstGeom prst="rect">
            <a:avLst/>
          </a:prstGeom>
          <a:solidFill>
            <a:schemeClr val="accent4">
              <a:lumMod val="20000"/>
              <a:lumOff val="80000"/>
            </a:schemeClr>
          </a:solidFill>
        </p:spPr>
        <p:txBody>
          <a:bodyPr lIns="0" tIns="0" rIns="0" bIns="0">
            <a:noAutofit/>
          </a:bodyPr>
          <a:lstStyle>
            <a:lvl1pPr marL="0" indent="0">
              <a:buFont typeface="Arial" panose="020B0604020202020204" pitchFamily="34" charset="0"/>
              <a:buNone/>
              <a:defRPr>
                <a:latin typeface="Calibri" panose="020F0502020204030204" pitchFamily="34" charset="0"/>
                <a:ea typeface="Tahoma" panose="020B0604030504040204" pitchFamily="34" charset="0"/>
                <a:cs typeface="Calibri" panose="020F0502020204030204" pitchFamily="34" charset="0"/>
              </a:defRPr>
            </a:lvl1pPr>
            <a:lvl2pPr marL="457200" indent="0">
              <a:buFont typeface="Arial" panose="020B0604020202020204" pitchFamily="34" charset="0"/>
              <a:buNone/>
              <a:defRPr/>
            </a:lvl2pPr>
            <a:lvl3pPr marL="914400" indent="0">
              <a:buFont typeface="Arial" panose="020B0604020202020204" pitchFamily="34" charset="0"/>
              <a:buNone/>
              <a:defRPr/>
            </a:lvl3pPr>
            <a:lvl4pPr marL="1371600" indent="0">
              <a:buFont typeface="Arial" panose="020B0604020202020204" pitchFamily="34" charset="0"/>
              <a:buNone/>
              <a:defRPr/>
            </a:lvl4pPr>
            <a:lvl5pPr marL="1828800" indent="0">
              <a:buFont typeface="Arial" panose="020B0604020202020204" pitchFamily="34" charset="0"/>
              <a:buNone/>
              <a:defRPr/>
            </a:lvl5pPr>
          </a:lstStyle>
          <a:p>
            <a:pPr lvl="0"/>
            <a:r>
              <a:rPr lang="en-US" dirty="0"/>
              <a:t>Add Image or Other Content Here</a:t>
            </a:r>
          </a:p>
        </p:txBody>
      </p:sp>
      <p:sp>
        <p:nvSpPr>
          <p:cNvPr id="7" name="Slide Number Placeholder 6">
            <a:extLst>
              <a:ext uri="{FF2B5EF4-FFF2-40B4-BE49-F238E27FC236}">
                <a16:creationId xmlns:a16="http://schemas.microsoft.com/office/drawing/2014/main" id="{92433689-E2A4-7342-08D1-43DD75EDA535}"/>
              </a:ext>
            </a:extLst>
          </p:cNvPr>
          <p:cNvSpPr>
            <a:spLocks noGrp="1"/>
          </p:cNvSpPr>
          <p:nvPr>
            <p:ph type="sldNum" sz="quarter" idx="11"/>
          </p:nvPr>
        </p:nvSpPr>
        <p:spPr/>
        <p:txBody>
          <a:bodyPr/>
          <a:lstStyle/>
          <a:p>
            <a:fld id="{B586A999-2646-4CE0-998F-9298E81F8FDE}" type="slidenum">
              <a:rPr lang="en-US" smtClean="0"/>
              <a:pPr/>
              <a:t>‹#›</a:t>
            </a:fld>
            <a:endParaRPr lang="en-US" dirty="0"/>
          </a:p>
        </p:txBody>
      </p:sp>
      <p:sp>
        <p:nvSpPr>
          <p:cNvPr id="14" name="Content Placeholder 19">
            <a:extLst>
              <a:ext uri="{FF2B5EF4-FFF2-40B4-BE49-F238E27FC236}">
                <a16:creationId xmlns:a16="http://schemas.microsoft.com/office/drawing/2014/main" id="{DF2A59DF-2115-856A-5C41-C51106B292B4}"/>
              </a:ext>
            </a:extLst>
          </p:cNvPr>
          <p:cNvSpPr>
            <a:spLocks noGrp="1"/>
          </p:cNvSpPr>
          <p:nvPr>
            <p:ph sz="quarter" idx="19" hasCustomPrompt="1"/>
          </p:nvPr>
        </p:nvSpPr>
        <p:spPr>
          <a:xfrm>
            <a:off x="484188" y="1790700"/>
            <a:ext cx="5383213" cy="4203700"/>
          </a:xfrm>
        </p:spPr>
        <p:txBody>
          <a:bodyPr/>
          <a:lstStyle>
            <a:lvl1pPr>
              <a:defRPr/>
            </a:lvl1pPr>
            <a:lvl2pPr>
              <a:defRPr/>
            </a:lvl2pPr>
            <a:lvl3pPr>
              <a:defRPr/>
            </a:lvl3pPr>
            <a:lvl4pPr>
              <a:defRPr/>
            </a:lvl4pPr>
            <a:lvl5pPr>
              <a:defRPr/>
            </a:lvl5pPr>
          </a:lstStyle>
          <a:p>
            <a:pPr lvl="0"/>
            <a:r>
              <a:rPr lang="en-US" dirty="0"/>
              <a:t>Body</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14">
            <a:extLst>
              <a:ext uri="{FF2B5EF4-FFF2-40B4-BE49-F238E27FC236}">
                <a16:creationId xmlns:a16="http://schemas.microsoft.com/office/drawing/2014/main" id="{61D5A4CB-C2B3-0934-6DF7-C1D645F35647}"/>
              </a:ext>
            </a:extLst>
          </p:cNvPr>
          <p:cNvSpPr>
            <a:spLocks noGrp="1"/>
          </p:cNvSpPr>
          <p:nvPr>
            <p:ph type="title" hasCustomPrompt="1"/>
          </p:nvPr>
        </p:nvSpPr>
        <p:spPr/>
        <p:txBody>
          <a:bodyPr/>
          <a:lstStyle>
            <a:lvl1pPr>
              <a:defRPr/>
            </a:lvl1pPr>
          </a:lstStyle>
          <a:p>
            <a:r>
              <a:rPr lang="en-US" dirty="0"/>
              <a:t>Header</a:t>
            </a:r>
          </a:p>
        </p:txBody>
      </p:sp>
      <p:sp>
        <p:nvSpPr>
          <p:cNvPr id="3" name="Rectangle 2">
            <a:extLst>
              <a:ext uri="{FF2B5EF4-FFF2-40B4-BE49-F238E27FC236}">
                <a16:creationId xmlns:a16="http://schemas.microsoft.com/office/drawing/2014/main" id="{1AC654C3-E48B-BAF8-597B-D28FF6AEBCDE}"/>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Tree>
    <p:extLst>
      <p:ext uri="{BB962C8B-B14F-4D97-AF65-F5344CB8AC3E}">
        <p14:creationId xmlns:p14="http://schemas.microsoft.com/office/powerpoint/2010/main" val="911435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Image Left">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40EE853-DF6E-B747-8ACB-FB7A7FC52E81}"/>
              </a:ext>
            </a:extLst>
          </p:cNvPr>
          <p:cNvSpPr>
            <a:spLocks noGrp="1"/>
          </p:cNvSpPr>
          <p:nvPr>
            <p:ph sz="half" idx="2" hasCustomPrompt="1"/>
          </p:nvPr>
        </p:nvSpPr>
        <p:spPr>
          <a:xfrm>
            <a:off x="482609" y="1668463"/>
            <a:ext cx="5386370" cy="4325937"/>
          </a:xfrm>
          <a:prstGeom prst="rect">
            <a:avLst/>
          </a:prstGeom>
          <a:solidFill>
            <a:schemeClr val="accent4">
              <a:lumMod val="20000"/>
              <a:lumOff val="80000"/>
            </a:schemeClr>
          </a:solidFill>
        </p:spPr>
        <p:txBody>
          <a:bodyPr lIns="0" tIns="0" rIns="0" bIns="0">
            <a:noAutofit/>
          </a:bodyPr>
          <a:lstStyle>
            <a:lvl1pPr marL="0" indent="0">
              <a:buFont typeface="Arial" panose="020B0604020202020204" pitchFamily="34" charset="0"/>
              <a:buNone/>
              <a:defRPr>
                <a:latin typeface="Calibri" panose="020F0502020204030204" pitchFamily="34" charset="0"/>
                <a:ea typeface="Tahoma" panose="020B0604030504040204" pitchFamily="34" charset="0"/>
                <a:cs typeface="Calibri" panose="020F0502020204030204" pitchFamily="34" charset="0"/>
              </a:defRPr>
            </a:lvl1pPr>
            <a:lvl2pPr marL="457200" indent="0">
              <a:buFont typeface="Arial" panose="020B0604020202020204" pitchFamily="34" charset="0"/>
              <a:buNone/>
              <a:defRPr/>
            </a:lvl2pPr>
            <a:lvl3pPr marL="914400" indent="0">
              <a:buFont typeface="Arial" panose="020B0604020202020204" pitchFamily="34" charset="0"/>
              <a:buNone/>
              <a:defRPr/>
            </a:lvl3pPr>
            <a:lvl4pPr marL="1371600" indent="0">
              <a:buFont typeface="Arial" panose="020B0604020202020204" pitchFamily="34" charset="0"/>
              <a:buNone/>
              <a:defRPr/>
            </a:lvl4pPr>
            <a:lvl5pPr marL="1828800" indent="0">
              <a:buFont typeface="Arial" panose="020B0604020202020204" pitchFamily="34" charset="0"/>
              <a:buNone/>
              <a:defRPr/>
            </a:lvl5pPr>
          </a:lstStyle>
          <a:p>
            <a:pPr lvl="0"/>
            <a:r>
              <a:rPr lang="en-US" dirty="0"/>
              <a:t>Add Image or Other Content Here</a:t>
            </a:r>
          </a:p>
        </p:txBody>
      </p:sp>
      <p:sp>
        <p:nvSpPr>
          <p:cNvPr id="7" name="Slide Number Placeholder 6">
            <a:extLst>
              <a:ext uri="{FF2B5EF4-FFF2-40B4-BE49-F238E27FC236}">
                <a16:creationId xmlns:a16="http://schemas.microsoft.com/office/drawing/2014/main" id="{92433689-E2A4-7342-08D1-43DD75EDA535}"/>
              </a:ext>
            </a:extLst>
          </p:cNvPr>
          <p:cNvSpPr>
            <a:spLocks noGrp="1"/>
          </p:cNvSpPr>
          <p:nvPr>
            <p:ph type="sldNum" sz="quarter" idx="11"/>
          </p:nvPr>
        </p:nvSpPr>
        <p:spPr/>
        <p:txBody>
          <a:bodyPr/>
          <a:lstStyle/>
          <a:p>
            <a:fld id="{B586A999-2646-4CE0-998F-9298E81F8FDE}" type="slidenum">
              <a:rPr lang="en-US" smtClean="0"/>
              <a:pPr/>
              <a:t>‹#›</a:t>
            </a:fld>
            <a:endParaRPr lang="en-US" dirty="0"/>
          </a:p>
        </p:txBody>
      </p:sp>
      <p:sp>
        <p:nvSpPr>
          <p:cNvPr id="14" name="Content Placeholder 19">
            <a:extLst>
              <a:ext uri="{FF2B5EF4-FFF2-40B4-BE49-F238E27FC236}">
                <a16:creationId xmlns:a16="http://schemas.microsoft.com/office/drawing/2014/main" id="{DF2A59DF-2115-856A-5C41-C51106B292B4}"/>
              </a:ext>
            </a:extLst>
          </p:cNvPr>
          <p:cNvSpPr>
            <a:spLocks noGrp="1"/>
          </p:cNvSpPr>
          <p:nvPr>
            <p:ph sz="quarter" idx="19" hasCustomPrompt="1"/>
          </p:nvPr>
        </p:nvSpPr>
        <p:spPr>
          <a:xfrm>
            <a:off x="6323023" y="1668463"/>
            <a:ext cx="5383213" cy="4325937"/>
          </a:xfrm>
        </p:spPr>
        <p:txBody>
          <a:bodyPr/>
          <a:lstStyle>
            <a:lvl1pPr>
              <a:defRPr>
                <a:latin typeface="Calibri" panose="020F0502020204030204" pitchFamily="34" charset="0"/>
                <a:ea typeface="Tahoma" panose="020B0604030504040204" pitchFamily="34" charset="0"/>
                <a:cs typeface="Calibri" panose="020F0502020204030204" pitchFamily="34" charset="0"/>
              </a:defRPr>
            </a:lvl1pPr>
            <a:lvl2pPr>
              <a:defRPr>
                <a:latin typeface="Calibri" panose="020F0502020204030204" pitchFamily="34" charset="0"/>
                <a:ea typeface="Tahoma" panose="020B0604030504040204" pitchFamily="34" charset="0"/>
                <a:cs typeface="Calibri" panose="020F0502020204030204" pitchFamily="34" charset="0"/>
              </a:defRPr>
            </a:lvl2pPr>
            <a:lvl3pPr>
              <a:defRPr>
                <a:latin typeface="Calibri" panose="020F0502020204030204" pitchFamily="34" charset="0"/>
                <a:ea typeface="Tahoma" panose="020B0604030504040204" pitchFamily="34" charset="0"/>
                <a:cs typeface="Calibri" panose="020F0502020204030204" pitchFamily="34" charset="0"/>
              </a:defRPr>
            </a:lvl3pPr>
            <a:lvl4pPr>
              <a:defRPr>
                <a:latin typeface="Calibri" panose="020F0502020204030204" pitchFamily="34" charset="0"/>
                <a:ea typeface="Tahoma" panose="020B0604030504040204" pitchFamily="34" charset="0"/>
                <a:cs typeface="Calibri" panose="020F0502020204030204" pitchFamily="34" charset="0"/>
              </a:defRPr>
            </a:lvl4pPr>
            <a:lvl5pPr>
              <a:defRPr>
                <a:latin typeface="Calibri" panose="020F0502020204030204" pitchFamily="34" charset="0"/>
                <a:ea typeface="Tahoma" panose="020B0604030504040204" pitchFamily="34" charset="0"/>
                <a:cs typeface="Calibri" panose="020F0502020204030204" pitchFamily="34" charset="0"/>
              </a:defRPr>
            </a:lvl5pPr>
          </a:lstStyle>
          <a:p>
            <a:pPr lvl="0"/>
            <a:r>
              <a:rPr lang="en-US" dirty="0"/>
              <a:t>Body</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14">
            <a:extLst>
              <a:ext uri="{FF2B5EF4-FFF2-40B4-BE49-F238E27FC236}">
                <a16:creationId xmlns:a16="http://schemas.microsoft.com/office/drawing/2014/main" id="{61D5A4CB-C2B3-0934-6DF7-C1D645F35647}"/>
              </a:ext>
            </a:extLst>
          </p:cNvPr>
          <p:cNvSpPr>
            <a:spLocks noGrp="1"/>
          </p:cNvSpPr>
          <p:nvPr>
            <p:ph type="title" hasCustomPrompt="1"/>
          </p:nvPr>
        </p:nvSpPr>
        <p:spPr/>
        <p:txBody>
          <a:bodyPr/>
          <a:lstStyle>
            <a:lvl1pPr>
              <a:defRPr/>
            </a:lvl1pPr>
          </a:lstStyle>
          <a:p>
            <a:r>
              <a:rPr lang="en-US" dirty="0"/>
              <a:t>Header</a:t>
            </a:r>
          </a:p>
        </p:txBody>
      </p:sp>
      <p:sp>
        <p:nvSpPr>
          <p:cNvPr id="3" name="Rectangle 2">
            <a:extLst>
              <a:ext uri="{FF2B5EF4-FFF2-40B4-BE49-F238E27FC236}">
                <a16:creationId xmlns:a16="http://schemas.microsoft.com/office/drawing/2014/main" id="{50CFD104-A03C-A391-6C20-442BE09A1D54}"/>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Tree>
    <p:extLst>
      <p:ext uri="{BB962C8B-B14F-4D97-AF65-F5344CB8AC3E}">
        <p14:creationId xmlns:p14="http://schemas.microsoft.com/office/powerpoint/2010/main" val="903458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Header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46976-7F1E-D4BD-2328-CD05A4D47819}"/>
              </a:ext>
            </a:extLst>
          </p:cNvPr>
          <p:cNvSpPr>
            <a:spLocks noGrp="1"/>
          </p:cNvSpPr>
          <p:nvPr>
            <p:ph type="title" hasCustomPrompt="1"/>
          </p:nvPr>
        </p:nvSpPr>
        <p:spPr/>
        <p:txBody>
          <a:bodyPr/>
          <a:lstStyle>
            <a:lvl1pPr>
              <a:defRPr/>
            </a:lvl1pPr>
          </a:lstStyle>
          <a:p>
            <a:r>
              <a:rPr lang="en-US" dirty="0"/>
              <a:t>Header</a:t>
            </a:r>
          </a:p>
        </p:txBody>
      </p:sp>
      <p:sp>
        <p:nvSpPr>
          <p:cNvPr id="4" name="Slide Number Placeholder 3">
            <a:extLst>
              <a:ext uri="{FF2B5EF4-FFF2-40B4-BE49-F238E27FC236}">
                <a16:creationId xmlns:a16="http://schemas.microsoft.com/office/drawing/2014/main" id="{03714073-208F-3C09-61EA-6323F31EBBD2}"/>
              </a:ext>
            </a:extLst>
          </p:cNvPr>
          <p:cNvSpPr>
            <a:spLocks noGrp="1"/>
          </p:cNvSpPr>
          <p:nvPr>
            <p:ph type="sldNum" sz="quarter" idx="11"/>
          </p:nvPr>
        </p:nvSpPr>
        <p:spPr/>
        <p:txBody>
          <a:bodyPr/>
          <a:lstStyle/>
          <a:p>
            <a:fld id="{B586A999-2646-4CE0-998F-9298E81F8FDE}" type="slidenum">
              <a:rPr lang="en-US" smtClean="0"/>
              <a:pPr/>
              <a:t>‹#›</a:t>
            </a:fld>
            <a:endParaRPr lang="en-US" dirty="0"/>
          </a:p>
        </p:txBody>
      </p:sp>
      <p:sp>
        <p:nvSpPr>
          <p:cNvPr id="5" name="Rectangle 4">
            <a:extLst>
              <a:ext uri="{FF2B5EF4-FFF2-40B4-BE49-F238E27FC236}">
                <a16:creationId xmlns:a16="http://schemas.microsoft.com/office/drawing/2014/main" id="{B79CAFFD-6CFD-E4A0-F7E0-EB3409F247B9}"/>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Tree>
    <p:extLst>
      <p:ext uri="{BB962C8B-B14F-4D97-AF65-F5344CB8AC3E}">
        <p14:creationId xmlns:p14="http://schemas.microsoft.com/office/powerpoint/2010/main" val="2834537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Footer Only">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3714073-208F-3C09-61EA-6323F31EBBD2}"/>
              </a:ext>
            </a:extLst>
          </p:cNvPr>
          <p:cNvSpPr>
            <a:spLocks noGrp="1"/>
          </p:cNvSpPr>
          <p:nvPr>
            <p:ph type="sldNum" sz="quarter" idx="11"/>
          </p:nvPr>
        </p:nvSpPr>
        <p:spPr/>
        <p:txBody>
          <a:bodyPr/>
          <a:lstStyle/>
          <a:p>
            <a:fld id="{B586A999-2646-4CE0-998F-9298E81F8FDE}" type="slidenum">
              <a:rPr lang="en-US" smtClean="0"/>
              <a:pPr/>
              <a:t>‹#›</a:t>
            </a:fld>
            <a:endParaRPr lang="en-US" dirty="0"/>
          </a:p>
        </p:txBody>
      </p:sp>
      <p:sp>
        <p:nvSpPr>
          <p:cNvPr id="2" name="Rectangle 1">
            <a:extLst>
              <a:ext uri="{FF2B5EF4-FFF2-40B4-BE49-F238E27FC236}">
                <a16:creationId xmlns:a16="http://schemas.microsoft.com/office/drawing/2014/main" id="{536DF5FB-974E-806E-2CED-D46035202C2B}"/>
              </a:ext>
            </a:extLst>
          </p:cNvPr>
          <p:cNvSpPr/>
          <p:nvPr userDrawn="1"/>
        </p:nvSpPr>
        <p:spPr>
          <a:xfrm>
            <a:off x="1892300" y="6400801"/>
            <a:ext cx="10299700" cy="251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Tree>
    <p:extLst>
      <p:ext uri="{BB962C8B-B14F-4D97-AF65-F5344CB8AC3E}">
        <p14:creationId xmlns:p14="http://schemas.microsoft.com/office/powerpoint/2010/main" val="955991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6CE7AA76-2865-2D46-A066-0A40420C9DEA}"/>
              </a:ext>
            </a:extLst>
          </p:cNvPr>
          <p:cNvSpPr>
            <a:spLocks noGrp="1"/>
          </p:cNvSpPr>
          <p:nvPr>
            <p:ph type="title"/>
          </p:nvPr>
        </p:nvSpPr>
        <p:spPr>
          <a:xfrm>
            <a:off x="487679" y="381196"/>
            <a:ext cx="11223293" cy="1297252"/>
          </a:xfrm>
          <a:prstGeom prst="rect">
            <a:avLst/>
          </a:prstGeom>
        </p:spPr>
        <p:txBody>
          <a:bodyPr vert="horz" lIns="0" tIns="0" rIns="0" bIns="0" rtlCol="0" anchor="t" anchorCtr="0">
            <a:noAutofit/>
          </a:bodyPr>
          <a:lstStyle/>
          <a:p>
            <a:r>
              <a:rPr lang="en-US" dirty="0"/>
              <a:t>Header</a:t>
            </a:r>
          </a:p>
        </p:txBody>
      </p:sp>
      <p:pic>
        <p:nvPicPr>
          <p:cNvPr id="8" name="Picture 7">
            <a:extLst>
              <a:ext uri="{FF2B5EF4-FFF2-40B4-BE49-F238E27FC236}">
                <a16:creationId xmlns:a16="http://schemas.microsoft.com/office/drawing/2014/main" id="{2A9237F6-8BF8-4021-BF79-06C6045421F5}"/>
              </a:ext>
            </a:extLst>
          </p:cNvPr>
          <p:cNvPicPr>
            <a:picLocks noChangeAspect="1"/>
          </p:cNvPicPr>
          <p:nvPr/>
        </p:nvPicPr>
        <p:blipFill>
          <a:blip r:embed="rId19">
            <a:extLst>
              <a:ext uri="{96DAC541-7B7A-43D3-8B79-37D633B846F1}">
                <asvg:svgBlip xmlns:asvg="http://schemas.microsoft.com/office/drawing/2016/SVG/main" r:embed="rId20"/>
              </a:ext>
            </a:extLst>
          </a:blip>
          <a:srcRect/>
          <a:stretch/>
        </p:blipFill>
        <p:spPr>
          <a:xfrm>
            <a:off x="961749" y="6511129"/>
            <a:ext cx="655072" cy="252041"/>
          </a:xfrm>
          <a:prstGeom prst="rect">
            <a:avLst/>
          </a:prstGeom>
        </p:spPr>
      </p:pic>
      <p:sp>
        <p:nvSpPr>
          <p:cNvPr id="13" name="Footer Placeholder 7">
            <a:extLst>
              <a:ext uri="{FF2B5EF4-FFF2-40B4-BE49-F238E27FC236}">
                <a16:creationId xmlns:a16="http://schemas.microsoft.com/office/drawing/2014/main" id="{A7D68E2A-AD16-47B4-8CB7-E1A86C79EB2C}"/>
              </a:ext>
            </a:extLst>
          </p:cNvPr>
          <p:cNvSpPr>
            <a:spLocks noGrp="1"/>
          </p:cNvSpPr>
          <p:nvPr>
            <p:ph type="ftr" sz="quarter" idx="3"/>
          </p:nvPr>
        </p:nvSpPr>
        <p:spPr>
          <a:xfrm>
            <a:off x="2857619" y="6500414"/>
            <a:ext cx="8849710" cy="286366"/>
          </a:xfrm>
          <a:prstGeom prst="rect">
            <a:avLst/>
          </a:prstGeom>
        </p:spPr>
        <p:txBody>
          <a:bodyPr vert="horz" lIns="0" tIns="0" rIns="0" bIns="0" rtlCol="0" anchor="ctr" anchorCtr="0"/>
          <a:lstStyle>
            <a:lvl1pPr algn="r">
              <a:lnSpc>
                <a:spcPct val="150000"/>
              </a:lnSpc>
              <a:defRPr sz="700" b="0" i="0" spc="60" baseline="0">
                <a:solidFill>
                  <a:schemeClr val="accent2"/>
                </a:solidFill>
                <a:latin typeface="Tahoma" panose="020B0604030504040204" pitchFamily="34" charset="0"/>
                <a:ea typeface="Tahoma" panose="020B0604030504040204" pitchFamily="34" charset="0"/>
                <a:cs typeface="Tahoma" panose="020B0604030504040204" pitchFamily="34" charset="0"/>
              </a:defRPr>
            </a:lvl1pPr>
          </a:lstStyle>
          <a:p>
            <a:r>
              <a:rPr lang="en-US">
                <a:latin typeface="Calibri" panose="020F0502020204030204" pitchFamily="34" charset="0"/>
                <a:cs typeface="Calibri" panose="020F0502020204030204" pitchFamily="34" charset="0"/>
              </a:rPr>
              <a:t>Albuquerque | Boise | Dallas | Denver | Las Vegas | Los Angeles | Los Cabos | Orange County | Phoenix | Portland | Reno | Salt Lake City | San Diego | Seattle | Tucson | Washington, D.C.</a:t>
            </a:r>
            <a:br>
              <a:rPr lang="en-US">
                <a:latin typeface="Calibri" panose="020F0502020204030204" pitchFamily="34" charset="0"/>
                <a:cs typeface="Calibri" panose="020F0502020204030204" pitchFamily="34" charset="0"/>
              </a:rPr>
            </a:br>
            <a:r>
              <a:rPr lang="en-US" kern="0">
                <a:latin typeface="Calibri" panose="020F0502020204030204" pitchFamily="34" charset="0"/>
                <a:cs typeface="Calibri" panose="020F0502020204030204" pitchFamily="34" charset="0"/>
              </a:rPr>
              <a:t>©2024 Snell &amp; Wilmer L.L.P. All rights reserved.</a:t>
            </a:r>
            <a:endParaRPr lang="en-US" kern="0" dirty="0">
              <a:latin typeface="Calibri" panose="020F0502020204030204" pitchFamily="34" charset="0"/>
              <a:cs typeface="Calibri" panose="020F0502020204030204" pitchFamily="34" charset="0"/>
            </a:endParaRPr>
          </a:p>
        </p:txBody>
      </p:sp>
      <p:sp>
        <p:nvSpPr>
          <p:cNvPr id="2" name="Slide Number Placeholder 1">
            <a:extLst>
              <a:ext uri="{FF2B5EF4-FFF2-40B4-BE49-F238E27FC236}">
                <a16:creationId xmlns:a16="http://schemas.microsoft.com/office/drawing/2014/main" id="{935BD4FE-0A06-47CA-9807-6953327DE5C0}"/>
              </a:ext>
            </a:extLst>
          </p:cNvPr>
          <p:cNvSpPr>
            <a:spLocks noGrp="1"/>
          </p:cNvSpPr>
          <p:nvPr>
            <p:ph type="sldNum" sz="quarter" idx="4"/>
          </p:nvPr>
        </p:nvSpPr>
        <p:spPr>
          <a:xfrm>
            <a:off x="484671" y="6411773"/>
            <a:ext cx="488273" cy="457200"/>
          </a:xfrm>
          <a:prstGeom prst="rect">
            <a:avLst/>
          </a:prstGeom>
        </p:spPr>
        <p:txBody>
          <a:bodyPr vert="horz" lIns="0" tIns="0" rIns="0" bIns="0" rtlCol="0" anchor="ctr"/>
          <a:lstStyle>
            <a:lvl1pPr algn="l">
              <a:defRPr sz="1200" b="0" i="0">
                <a:solidFill>
                  <a:schemeClr val="bg2"/>
                </a:solidFill>
                <a:latin typeface="Georgia" panose="02040502050405020303" pitchFamily="18" charset="0"/>
                <a:ea typeface="Georgia" panose="02040502050405020303" pitchFamily="18" charset="0"/>
              </a:defRPr>
            </a:lvl1pPr>
          </a:lstStyle>
          <a:p>
            <a:fld id="{B586A999-2646-4CE0-998F-9298E81F8FDE}" type="slidenum">
              <a:rPr lang="en-US" smtClean="0"/>
              <a:pPr/>
              <a:t>‹#›</a:t>
            </a:fld>
            <a:endParaRPr lang="en-US" dirty="0"/>
          </a:p>
        </p:txBody>
      </p:sp>
      <p:sp>
        <p:nvSpPr>
          <p:cNvPr id="4" name="Text Placeholder 3">
            <a:extLst>
              <a:ext uri="{FF2B5EF4-FFF2-40B4-BE49-F238E27FC236}">
                <a16:creationId xmlns:a16="http://schemas.microsoft.com/office/drawing/2014/main" id="{243E6B9D-9BB1-F7FE-B46B-6629E7848C2C}"/>
              </a:ext>
            </a:extLst>
          </p:cNvPr>
          <p:cNvSpPr>
            <a:spLocks noGrp="1"/>
          </p:cNvSpPr>
          <p:nvPr>
            <p:ph type="body" idx="1"/>
          </p:nvPr>
        </p:nvSpPr>
        <p:spPr>
          <a:xfrm>
            <a:off x="484671" y="1790699"/>
            <a:ext cx="11222658" cy="4386263"/>
          </a:xfrm>
          <a:prstGeom prst="rect">
            <a:avLst/>
          </a:prstGeom>
        </p:spPr>
        <p:txBody>
          <a:bodyPr vert="horz" lIns="0" tIns="45720" rIns="0" bIns="45720" rtlCol="0">
            <a:normAutofit/>
          </a:bodyPr>
          <a:lstStyle/>
          <a:p>
            <a:pPr lvl="0"/>
            <a:r>
              <a:rPr lang="en-US" dirty="0"/>
              <a:t>Body</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A2568E46-C62B-CE9E-79CF-DEE8E0E39873}"/>
              </a:ext>
            </a:extLst>
          </p:cNvPr>
          <p:cNvSpPr/>
          <p:nvPr userDrawn="1"/>
        </p:nvSpPr>
        <p:spPr>
          <a:xfrm>
            <a:off x="0" y="6400800"/>
            <a:ext cx="12192000" cy="4746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pic>
        <p:nvPicPr>
          <p:cNvPr id="6" name="Picture 7">
            <a:extLst>
              <a:ext uri="{FF2B5EF4-FFF2-40B4-BE49-F238E27FC236}">
                <a16:creationId xmlns:a16="http://schemas.microsoft.com/office/drawing/2014/main" id="{6C98138E-640A-840B-3D8C-487F0EF58E11}"/>
              </a:ext>
            </a:extLst>
          </p:cNvPr>
          <p:cNvPicPr>
            <a:picLocks noChangeAspect="1"/>
          </p:cNvPicPr>
          <p:nvPr userDrawn="1"/>
        </p:nvPicPr>
        <p:blipFill>
          <a:blip r:embed="rId21"/>
          <a:srcRect/>
          <a:stretch/>
        </p:blipFill>
        <p:spPr>
          <a:xfrm>
            <a:off x="961987" y="6511129"/>
            <a:ext cx="654596" cy="252041"/>
          </a:xfrm>
          <a:prstGeom prst="rect">
            <a:avLst/>
          </a:prstGeom>
        </p:spPr>
      </p:pic>
      <p:sp>
        <p:nvSpPr>
          <p:cNvPr id="7" name="Footer Placeholder 2">
            <a:extLst>
              <a:ext uri="{FF2B5EF4-FFF2-40B4-BE49-F238E27FC236}">
                <a16:creationId xmlns:a16="http://schemas.microsoft.com/office/drawing/2014/main" id="{6521445F-48DD-6BB0-B83C-0936C7F30226}"/>
              </a:ext>
            </a:extLst>
          </p:cNvPr>
          <p:cNvSpPr txBox="1">
            <a:spLocks/>
          </p:cNvSpPr>
          <p:nvPr userDrawn="1"/>
        </p:nvSpPr>
        <p:spPr>
          <a:xfrm>
            <a:off x="2434442" y="6411773"/>
            <a:ext cx="9276546" cy="457200"/>
          </a:xfrm>
          <a:prstGeom prst="rect">
            <a:avLst/>
          </a:prstGeom>
        </p:spPr>
        <p:txBody>
          <a:bodyPr lIns="0" tIns="0" rIns="0" bIns="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ct val="150000"/>
              </a:lnSpc>
            </a:pPr>
            <a:r>
              <a:rPr lang="en-US" sz="700" spc="60" baseline="0" dirty="0">
                <a:solidFill>
                  <a:schemeClr val="accent2"/>
                </a:solidFill>
                <a:latin typeface="Calibri" panose="020F0502020204030204" pitchFamily="34" charset="0"/>
                <a:cs typeface="Calibri" panose="020F0502020204030204" pitchFamily="34" charset="0"/>
              </a:rPr>
              <a:t>Albuquerque | Boise | Dallas | Denver | Las Vegas | Los Angeles | Los Cabos | Orange County | Palo Alto | Phoenix | Portland | Reno-Tahoe | Salt Lake City | San Diego | Seattle | Tucson | Washington, D.C.</a:t>
            </a:r>
            <a:br>
              <a:rPr lang="en-US" sz="700" spc="60" baseline="0" dirty="0">
                <a:solidFill>
                  <a:schemeClr val="accent2"/>
                </a:solidFill>
                <a:latin typeface="Calibri" panose="020F0502020204030204" pitchFamily="34" charset="0"/>
                <a:cs typeface="Calibri" panose="020F0502020204030204" pitchFamily="34" charset="0"/>
              </a:rPr>
            </a:br>
            <a:r>
              <a:rPr lang="en-US" sz="700" spc="60" baseline="0" dirty="0">
                <a:solidFill>
                  <a:schemeClr val="accent2"/>
                </a:solidFill>
                <a:latin typeface="Calibri" panose="020F0502020204030204" pitchFamily="34" charset="0"/>
                <a:cs typeface="Calibri" panose="020F0502020204030204" pitchFamily="34" charset="0"/>
              </a:rPr>
              <a:t>©2026 Snell &amp; Wilmer L.L.P. All rights reserved.</a:t>
            </a:r>
          </a:p>
        </p:txBody>
      </p:sp>
    </p:spTree>
    <p:extLst>
      <p:ext uri="{BB962C8B-B14F-4D97-AF65-F5344CB8AC3E}">
        <p14:creationId xmlns:p14="http://schemas.microsoft.com/office/powerpoint/2010/main" val="3681204825"/>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24" r:id="rId3"/>
    <p:sldLayoutId id="2147483711" r:id="rId4"/>
    <p:sldLayoutId id="2147483712" r:id="rId5"/>
    <p:sldLayoutId id="2147483713" r:id="rId6"/>
    <p:sldLayoutId id="2147483714" r:id="rId7"/>
    <p:sldLayoutId id="2147483715" r:id="rId8"/>
    <p:sldLayoutId id="2147483716" r:id="rId9"/>
    <p:sldLayoutId id="2147483726" r:id="rId10"/>
    <p:sldLayoutId id="2147483718" r:id="rId11"/>
    <p:sldLayoutId id="2147483719" r:id="rId12"/>
    <p:sldLayoutId id="2147483720" r:id="rId13"/>
    <p:sldLayoutId id="2147483721" r:id="rId14"/>
    <p:sldLayoutId id="2147483722" r:id="rId15"/>
    <p:sldLayoutId id="2147483723" r:id="rId16"/>
    <p:sldLayoutId id="2147483732"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lang="en-US" sz="3600" b="0" kern="1200" spc="-40" baseline="0" dirty="0">
          <a:solidFill>
            <a:srgbClr val="192745"/>
          </a:solidFill>
          <a:latin typeface="+mj-lt"/>
          <a:ea typeface="Georgia" panose="02040502050405020303" pitchFamily="18" charset="0"/>
          <a:cs typeface="+mj-cs"/>
        </a:defRPr>
      </a:lvl1pPr>
    </p:titleStyle>
    <p:bodyStyle>
      <a:lvl1pPr marL="0" marR="0" indent="0" algn="l" defTabSz="457200" rtl="0" eaLnBrk="1" fontAlgn="auto" latinLnBrk="0" hangingPunct="1">
        <a:lnSpc>
          <a:spcPct val="100000"/>
        </a:lnSpc>
        <a:spcBef>
          <a:spcPts val="600"/>
        </a:spcBef>
        <a:spcAft>
          <a:spcPts val="600"/>
        </a:spcAft>
        <a:buClr>
          <a:schemeClr val="accent1"/>
        </a:buClr>
        <a:buSzPct val="100000"/>
        <a:buFontTx/>
        <a:buNone/>
        <a:tabLst/>
        <a:defRPr sz="2200" kern="1200" spc="80" baseline="0">
          <a:solidFill>
            <a:schemeClr val="tx1"/>
          </a:solidFill>
          <a:latin typeface="+mn-lt"/>
          <a:ea typeface="Tahoma" panose="020B0604030504040204" pitchFamily="34" charset="0"/>
          <a:cs typeface="Calibri" panose="020F0502020204030204" pitchFamily="34" charset="0"/>
        </a:defRPr>
      </a:lvl1pPr>
      <a:lvl2pPr marL="347663" marR="0" indent="-347663" algn="l" defTabSz="457200" rtl="0" eaLnBrk="1" fontAlgn="auto" latinLnBrk="0" hangingPunct="1">
        <a:lnSpc>
          <a:spcPct val="100000"/>
        </a:lnSpc>
        <a:spcBef>
          <a:spcPts val="600"/>
        </a:spcBef>
        <a:spcAft>
          <a:spcPts val="0"/>
        </a:spcAft>
        <a:buClr>
          <a:schemeClr val="accent1"/>
        </a:buClr>
        <a:buSzPct val="100000"/>
        <a:buFont typeface="System Font Regular"/>
        <a:buChar char="⎻"/>
        <a:tabLst/>
        <a:defRPr sz="2000" kern="1200" spc="80" baseline="0">
          <a:solidFill>
            <a:schemeClr val="tx1"/>
          </a:solidFill>
          <a:latin typeface="+mn-lt"/>
          <a:ea typeface="Tahoma" panose="020B0604030504040204" pitchFamily="34" charset="0"/>
          <a:cs typeface="Calibri" panose="020F0502020204030204" pitchFamily="34" charset="0"/>
        </a:defRPr>
      </a:lvl2pPr>
      <a:lvl3pPr marL="822960" marR="0" indent="-342900" algn="l" defTabSz="457200" rtl="0" eaLnBrk="1" fontAlgn="auto" latinLnBrk="0" hangingPunct="1">
        <a:lnSpc>
          <a:spcPct val="100000"/>
        </a:lnSpc>
        <a:spcBef>
          <a:spcPts val="600"/>
        </a:spcBef>
        <a:spcAft>
          <a:spcPts val="0"/>
        </a:spcAft>
        <a:buClr>
          <a:schemeClr val="accent1"/>
        </a:buClr>
        <a:buSzPct val="100000"/>
        <a:buFont typeface="System Font Regular"/>
        <a:buChar char="⎻"/>
        <a:tabLst/>
        <a:defRPr sz="2000" kern="1200">
          <a:solidFill>
            <a:schemeClr val="tx1"/>
          </a:solidFill>
          <a:latin typeface="+mn-lt"/>
          <a:ea typeface="Tahoma" panose="020B0604030504040204" pitchFamily="34" charset="0"/>
          <a:cs typeface="Calibri" panose="020F0502020204030204" pitchFamily="34" charset="0"/>
        </a:defRPr>
      </a:lvl3pPr>
      <a:lvl4pPr marL="1262063" marR="0" indent="-347663" algn="l" defTabSz="457200" rtl="0" eaLnBrk="1" fontAlgn="auto" latinLnBrk="0" hangingPunct="1">
        <a:lnSpc>
          <a:spcPct val="100000"/>
        </a:lnSpc>
        <a:spcBef>
          <a:spcPts val="600"/>
        </a:spcBef>
        <a:spcAft>
          <a:spcPts val="0"/>
        </a:spcAft>
        <a:buClr>
          <a:schemeClr val="accent1"/>
        </a:buClr>
        <a:buSzPct val="100000"/>
        <a:buFont typeface="System Font Regular"/>
        <a:buChar char="⎻"/>
        <a:tabLst/>
        <a:defRPr sz="1800" kern="1200" spc="80" baseline="0">
          <a:solidFill>
            <a:schemeClr val="tx1"/>
          </a:solidFill>
          <a:latin typeface="+mn-lt"/>
          <a:ea typeface="Tahoma" panose="020B0604030504040204" pitchFamily="34" charset="0"/>
          <a:cs typeface="Calibri" panose="020F0502020204030204" pitchFamily="34" charset="0"/>
        </a:defRPr>
      </a:lvl4pPr>
      <a:lvl5pPr marL="1719263" marR="0" indent="-347663" algn="l" defTabSz="457200" rtl="0" eaLnBrk="1" fontAlgn="auto" latinLnBrk="0" hangingPunct="1">
        <a:lnSpc>
          <a:spcPct val="100000"/>
        </a:lnSpc>
        <a:spcBef>
          <a:spcPts val="600"/>
        </a:spcBef>
        <a:spcAft>
          <a:spcPts val="0"/>
        </a:spcAft>
        <a:buClr>
          <a:schemeClr val="accent1"/>
        </a:buClr>
        <a:buSzPct val="100000"/>
        <a:buFont typeface="System Font Regular"/>
        <a:buChar char="⎻"/>
        <a:tabLst/>
        <a:defRPr sz="1600" kern="1200" spc="80" baseline="0">
          <a:solidFill>
            <a:schemeClr val="tx1"/>
          </a:solidFill>
          <a:latin typeface="+mn-lt"/>
          <a:ea typeface="Tahoma" panose="020B0604030504040204" pitchFamily="34" charset="0"/>
          <a:cs typeface="Calibri" panose="020F050202020403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3" pos="7377" userDrawn="1">
          <p15:clr>
            <a:srgbClr val="F26B43"/>
          </p15:clr>
        </p15:guide>
        <p15:guide id="14" orient="horz" pos="1128" userDrawn="1">
          <p15:clr>
            <a:srgbClr val="F26B43"/>
          </p15:clr>
        </p15:guide>
        <p15:guide id="15" orient="horz" pos="3888" userDrawn="1">
          <p15:clr>
            <a:srgbClr val="F26B43"/>
          </p15:clr>
        </p15:guide>
        <p15:guide id="16" orient="horz" pos="4032" userDrawn="1">
          <p15:clr>
            <a:srgbClr val="F26B43"/>
          </p15:clr>
        </p15:guide>
        <p15:guide id="19" orient="horz" pos="240" userDrawn="1">
          <p15:clr>
            <a:srgbClr val="F26B43"/>
          </p15:clr>
        </p15:guide>
        <p15:guide id="20" pos="300" userDrawn="1">
          <p15:clr>
            <a:srgbClr val="F26B43"/>
          </p15:clr>
        </p15:guide>
        <p15:guide id="21" orient="horz" pos="105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EF0004F1-0F45-0ABC-9331-2CF7E194C632}"/>
              </a:ext>
            </a:extLst>
          </p:cNvPr>
          <p:cNvSpPr>
            <a:spLocks noGrp="1"/>
          </p:cNvSpPr>
          <p:nvPr>
            <p:ph type="pic" sz="quarter" idx="10"/>
          </p:nvPr>
        </p:nvSpPr>
        <p:spPr/>
        <p:txBody>
          <a:bodyPr/>
          <a:lstStyle/>
          <a:p>
            <a:endParaRPr lang="en-US"/>
          </a:p>
        </p:txBody>
      </p:sp>
      <p:sp>
        <p:nvSpPr>
          <p:cNvPr id="5" name="Text Placeholder 4">
            <a:extLst>
              <a:ext uri="{FF2B5EF4-FFF2-40B4-BE49-F238E27FC236}">
                <a16:creationId xmlns:a16="http://schemas.microsoft.com/office/drawing/2014/main" id="{E689A971-2243-9D30-FCF5-D2E44AA85C47}"/>
              </a:ext>
            </a:extLst>
          </p:cNvPr>
          <p:cNvSpPr>
            <a:spLocks noGrp="1"/>
          </p:cNvSpPr>
          <p:nvPr>
            <p:ph type="body" sz="quarter" idx="30"/>
          </p:nvPr>
        </p:nvSpPr>
        <p:spPr>
          <a:xfrm>
            <a:off x="3601096" y="5756890"/>
            <a:ext cx="4989807" cy="581171"/>
          </a:xfrm>
        </p:spPr>
        <p:txBody>
          <a:bodyPr/>
          <a:lstStyle/>
          <a:p>
            <a:r>
              <a:rPr lang="en-US" dirty="0"/>
              <a:t>Chris Gamvroulas, Ivory Development</a:t>
            </a:r>
          </a:p>
        </p:txBody>
      </p:sp>
      <p:sp>
        <p:nvSpPr>
          <p:cNvPr id="11" name="Text Placeholder 10">
            <a:extLst>
              <a:ext uri="{FF2B5EF4-FFF2-40B4-BE49-F238E27FC236}">
                <a16:creationId xmlns:a16="http://schemas.microsoft.com/office/drawing/2014/main" id="{E4E07385-3766-C584-0F4C-47F0A0F393D3}"/>
              </a:ext>
            </a:extLst>
          </p:cNvPr>
          <p:cNvSpPr>
            <a:spLocks noGrp="1"/>
          </p:cNvSpPr>
          <p:nvPr>
            <p:ph type="body" sz="quarter" idx="13"/>
          </p:nvPr>
        </p:nvSpPr>
        <p:spPr>
          <a:xfrm>
            <a:off x="1574464" y="4630711"/>
            <a:ext cx="9043070" cy="401115"/>
          </a:xfrm>
        </p:spPr>
        <p:txBody>
          <a:bodyPr/>
          <a:lstStyle/>
          <a:p>
            <a:r>
              <a:rPr lang="en-US" dirty="0"/>
              <a:t>Considerations from the development/property owner perspective</a:t>
            </a:r>
          </a:p>
        </p:txBody>
      </p:sp>
      <p:sp>
        <p:nvSpPr>
          <p:cNvPr id="12" name="Title 11">
            <a:extLst>
              <a:ext uri="{FF2B5EF4-FFF2-40B4-BE49-F238E27FC236}">
                <a16:creationId xmlns:a16="http://schemas.microsoft.com/office/drawing/2014/main" id="{C4C3C007-2C5A-29DB-EF27-40E2A1310396}"/>
              </a:ext>
            </a:extLst>
          </p:cNvPr>
          <p:cNvSpPr>
            <a:spLocks noGrp="1"/>
          </p:cNvSpPr>
          <p:nvPr>
            <p:ph type="title"/>
          </p:nvPr>
        </p:nvSpPr>
        <p:spPr/>
        <p:txBody>
          <a:bodyPr/>
          <a:lstStyle/>
          <a:p>
            <a:r>
              <a:rPr lang="en-US" dirty="0"/>
              <a:t>Part I, the Need for Speed</a:t>
            </a:r>
          </a:p>
        </p:txBody>
      </p:sp>
      <p:sp>
        <p:nvSpPr>
          <p:cNvPr id="13" name="Text Placeholder 12">
            <a:extLst>
              <a:ext uri="{FF2B5EF4-FFF2-40B4-BE49-F238E27FC236}">
                <a16:creationId xmlns:a16="http://schemas.microsoft.com/office/drawing/2014/main" id="{6F64CB78-1B89-E7E1-8909-468C65445B46}"/>
              </a:ext>
            </a:extLst>
          </p:cNvPr>
          <p:cNvSpPr>
            <a:spLocks noGrp="1"/>
          </p:cNvSpPr>
          <p:nvPr>
            <p:ph type="body" sz="quarter" idx="18"/>
          </p:nvPr>
        </p:nvSpPr>
        <p:spPr/>
        <p:txBody>
          <a:bodyPr>
            <a:normAutofit fontScale="25000" lnSpcReduction="20000"/>
          </a:bodyPr>
          <a:lstStyle/>
          <a:p>
            <a:endParaRPr lang="en-US"/>
          </a:p>
        </p:txBody>
      </p:sp>
    </p:spTree>
    <p:extLst>
      <p:ext uri="{BB962C8B-B14F-4D97-AF65-F5344CB8AC3E}">
        <p14:creationId xmlns:p14="http://schemas.microsoft.com/office/powerpoint/2010/main" val="4081278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3A0D37B-EA66-B24B-6352-F5EBE04CF929}"/>
              </a:ext>
            </a:extLst>
          </p:cNvPr>
          <p:cNvSpPr>
            <a:spLocks noGrp="1"/>
          </p:cNvSpPr>
          <p:nvPr>
            <p:ph type="sldNum" sz="quarter" idx="11"/>
          </p:nvPr>
        </p:nvSpPr>
        <p:spPr/>
        <p:txBody>
          <a:bodyPr/>
          <a:lstStyle/>
          <a:p>
            <a:fld id="{B586A999-2646-4CE0-998F-9298E81F8FDE}" type="slidenum">
              <a:rPr lang="en-US" smtClean="0"/>
              <a:pPr/>
              <a:t>10</a:t>
            </a:fld>
            <a:endParaRPr lang="en-US" dirty="0"/>
          </a:p>
        </p:txBody>
      </p:sp>
      <p:sp>
        <p:nvSpPr>
          <p:cNvPr id="3" name="Title 2">
            <a:extLst>
              <a:ext uri="{FF2B5EF4-FFF2-40B4-BE49-F238E27FC236}">
                <a16:creationId xmlns:a16="http://schemas.microsoft.com/office/drawing/2014/main" id="{A4C6487A-7429-FC1B-5F17-2F3D8A3C8E95}"/>
              </a:ext>
            </a:extLst>
          </p:cNvPr>
          <p:cNvSpPr>
            <a:spLocks noGrp="1"/>
          </p:cNvSpPr>
          <p:nvPr>
            <p:ph type="title"/>
          </p:nvPr>
        </p:nvSpPr>
        <p:spPr/>
        <p:txBody>
          <a:bodyPr/>
          <a:lstStyle/>
          <a:p>
            <a:r>
              <a:rPr lang="en-US" dirty="0"/>
              <a:t>Cost Components of Real Estate Development</a:t>
            </a:r>
          </a:p>
        </p:txBody>
      </p:sp>
      <p:pic>
        <p:nvPicPr>
          <p:cNvPr id="6" name="Picture 5">
            <a:extLst>
              <a:ext uri="{FF2B5EF4-FFF2-40B4-BE49-F238E27FC236}">
                <a16:creationId xmlns:a16="http://schemas.microsoft.com/office/drawing/2014/main" id="{6B795198-45CA-B6DF-6B46-D0049B8A9759}"/>
              </a:ext>
            </a:extLst>
          </p:cNvPr>
          <p:cNvPicPr>
            <a:picLocks noChangeAspect="1"/>
          </p:cNvPicPr>
          <p:nvPr/>
        </p:nvPicPr>
        <p:blipFill>
          <a:blip r:embed="rId2"/>
          <a:stretch>
            <a:fillRect/>
          </a:stretch>
        </p:blipFill>
        <p:spPr>
          <a:xfrm>
            <a:off x="2420209" y="2194321"/>
            <a:ext cx="2057687" cy="4124901"/>
          </a:xfrm>
          <a:prstGeom prst="rect">
            <a:avLst/>
          </a:prstGeom>
        </p:spPr>
      </p:pic>
      <p:sp>
        <p:nvSpPr>
          <p:cNvPr id="7" name="TextBox 6">
            <a:extLst>
              <a:ext uri="{FF2B5EF4-FFF2-40B4-BE49-F238E27FC236}">
                <a16:creationId xmlns:a16="http://schemas.microsoft.com/office/drawing/2014/main" id="{73BF17F9-7681-8282-D48F-13F6C8F1C673}"/>
              </a:ext>
            </a:extLst>
          </p:cNvPr>
          <p:cNvSpPr txBox="1"/>
          <p:nvPr/>
        </p:nvSpPr>
        <p:spPr>
          <a:xfrm>
            <a:off x="2327709" y="1547990"/>
            <a:ext cx="2242686" cy="646331"/>
          </a:xfrm>
          <a:prstGeom prst="rect">
            <a:avLst/>
          </a:prstGeom>
          <a:noFill/>
          <a:ln w="19050">
            <a:solidFill>
              <a:srgbClr val="192745"/>
            </a:solidFill>
          </a:ln>
        </p:spPr>
        <p:txBody>
          <a:bodyPr wrap="square" rtlCol="0">
            <a:spAutoFit/>
          </a:bodyPr>
          <a:lstStyle/>
          <a:p>
            <a:pPr algn="ctr"/>
            <a:r>
              <a:rPr lang="en-US" dirty="0"/>
              <a:t>Fixed Development Costs</a:t>
            </a:r>
          </a:p>
        </p:txBody>
      </p:sp>
      <p:sp>
        <p:nvSpPr>
          <p:cNvPr id="8" name="TextBox 7">
            <a:extLst>
              <a:ext uri="{FF2B5EF4-FFF2-40B4-BE49-F238E27FC236}">
                <a16:creationId xmlns:a16="http://schemas.microsoft.com/office/drawing/2014/main" id="{F4746AB0-E207-91A2-24F0-979621873690}"/>
              </a:ext>
            </a:extLst>
          </p:cNvPr>
          <p:cNvSpPr txBox="1"/>
          <p:nvPr/>
        </p:nvSpPr>
        <p:spPr>
          <a:xfrm>
            <a:off x="5197641" y="3790963"/>
            <a:ext cx="3676851" cy="923330"/>
          </a:xfrm>
          <a:prstGeom prst="rect">
            <a:avLst/>
          </a:prstGeom>
          <a:noFill/>
          <a:ln w="19050">
            <a:solidFill>
              <a:srgbClr val="192745"/>
            </a:solidFill>
          </a:ln>
        </p:spPr>
        <p:txBody>
          <a:bodyPr wrap="square" rtlCol="0">
            <a:spAutoFit/>
          </a:bodyPr>
          <a:lstStyle/>
          <a:p>
            <a:r>
              <a:rPr lang="en-US" dirty="0"/>
              <a:t>Developers have little to no control over the cost of land, materials, labor, and permits</a:t>
            </a:r>
          </a:p>
        </p:txBody>
      </p:sp>
    </p:spTree>
    <p:extLst>
      <p:ext uri="{BB962C8B-B14F-4D97-AF65-F5344CB8AC3E}">
        <p14:creationId xmlns:p14="http://schemas.microsoft.com/office/powerpoint/2010/main" val="3071947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806A7D9-FCCE-F578-74EE-CA4198DAAD09}"/>
              </a:ext>
            </a:extLst>
          </p:cNvPr>
          <p:cNvSpPr>
            <a:spLocks noGrp="1"/>
          </p:cNvSpPr>
          <p:nvPr>
            <p:ph type="sldNum" sz="quarter" idx="11"/>
          </p:nvPr>
        </p:nvSpPr>
        <p:spPr>
          <a:xfrm>
            <a:off x="484671" y="6411773"/>
            <a:ext cx="488273" cy="457200"/>
          </a:xfrm>
        </p:spPr>
        <p:txBody>
          <a:bodyPr/>
          <a:lstStyle/>
          <a:p>
            <a:fld id="{B586A999-2646-4CE0-998F-9298E81F8FDE}" type="slidenum">
              <a:rPr lang="en-US" smtClean="0"/>
              <a:pPr/>
              <a:t>2</a:t>
            </a:fld>
            <a:endParaRPr lang="en-US" dirty="0"/>
          </a:p>
        </p:txBody>
      </p:sp>
      <p:sp>
        <p:nvSpPr>
          <p:cNvPr id="17" name="Title 16">
            <a:extLst>
              <a:ext uri="{FF2B5EF4-FFF2-40B4-BE49-F238E27FC236}">
                <a16:creationId xmlns:a16="http://schemas.microsoft.com/office/drawing/2014/main" id="{9D8E859A-10E0-8AC1-F207-0ED5F3EBEDF0}"/>
              </a:ext>
            </a:extLst>
          </p:cNvPr>
          <p:cNvSpPr>
            <a:spLocks noGrp="1"/>
          </p:cNvSpPr>
          <p:nvPr>
            <p:ph type="title"/>
          </p:nvPr>
        </p:nvSpPr>
        <p:spPr>
          <a:xfrm>
            <a:off x="487695" y="394697"/>
            <a:ext cx="11223293" cy="1297252"/>
          </a:xfrm>
        </p:spPr>
        <p:txBody>
          <a:bodyPr/>
          <a:lstStyle/>
          <a:p>
            <a:r>
              <a:rPr lang="en-US" dirty="0"/>
              <a:t>Recent efforts to </a:t>
            </a:r>
            <a:r>
              <a:rPr lang="en-US"/>
              <a:t>expedite development</a:t>
            </a:r>
            <a:endParaRPr lang="en-US" dirty="0"/>
          </a:p>
        </p:txBody>
      </p:sp>
      <p:sp>
        <p:nvSpPr>
          <p:cNvPr id="2" name="Footer Placeholder 2">
            <a:extLst>
              <a:ext uri="{FF2B5EF4-FFF2-40B4-BE49-F238E27FC236}">
                <a16:creationId xmlns:a16="http://schemas.microsoft.com/office/drawing/2014/main" id="{B94625F0-6712-4ABE-D0AB-3839D45D0918}"/>
              </a:ext>
            </a:extLst>
          </p:cNvPr>
          <p:cNvSpPr txBox="1">
            <a:spLocks/>
          </p:cNvSpPr>
          <p:nvPr/>
        </p:nvSpPr>
        <p:spPr>
          <a:xfrm>
            <a:off x="2861278" y="6411773"/>
            <a:ext cx="8849710" cy="457200"/>
          </a:xfrm>
          <a:prstGeom prst="rect">
            <a:avLst/>
          </a:prstGeom>
        </p:spPr>
        <p:txBody>
          <a:bodyPr lIns="0" tIns="0" rIns="0" bIns="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ct val="150000"/>
              </a:lnSpc>
            </a:pPr>
            <a:r>
              <a:rPr lang="en-US" sz="700" spc="60" baseline="0" dirty="0">
                <a:solidFill>
                  <a:schemeClr val="accent2"/>
                </a:solidFill>
                <a:latin typeface="Calibri" panose="020F0502020204030204" pitchFamily="34" charset="0"/>
                <a:cs typeface="Calibri" panose="020F0502020204030204" pitchFamily="34" charset="0"/>
              </a:rPr>
              <a:t>Insert Presentation Title Here</a:t>
            </a:r>
          </a:p>
          <a:p>
            <a:pPr algn="r">
              <a:lnSpc>
                <a:spcPct val="150000"/>
              </a:lnSpc>
            </a:pPr>
            <a:endParaRPr lang="en-US" sz="700" spc="60" baseline="0" dirty="0">
              <a:solidFill>
                <a:schemeClr val="accent2"/>
              </a:solidFill>
              <a:latin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90331FFD-D452-B577-549A-E2B082C2FBC4}"/>
              </a:ext>
            </a:extLst>
          </p:cNvPr>
          <p:cNvPicPr>
            <a:picLocks noChangeAspect="1"/>
          </p:cNvPicPr>
          <p:nvPr/>
        </p:nvPicPr>
        <p:blipFill>
          <a:blip r:embed="rId2"/>
          <a:stretch>
            <a:fillRect/>
          </a:stretch>
        </p:blipFill>
        <p:spPr>
          <a:xfrm>
            <a:off x="487695" y="2334132"/>
            <a:ext cx="2932748" cy="2199561"/>
          </a:xfrm>
          <a:prstGeom prst="rect">
            <a:avLst/>
          </a:prstGeom>
        </p:spPr>
      </p:pic>
      <p:pic>
        <p:nvPicPr>
          <p:cNvPr id="5" name="Picture 4">
            <a:extLst>
              <a:ext uri="{FF2B5EF4-FFF2-40B4-BE49-F238E27FC236}">
                <a16:creationId xmlns:a16="http://schemas.microsoft.com/office/drawing/2014/main" id="{35D656CD-70CC-2D10-113B-D55D5334EC09}"/>
              </a:ext>
            </a:extLst>
          </p:cNvPr>
          <p:cNvPicPr>
            <a:picLocks noChangeAspect="1"/>
          </p:cNvPicPr>
          <p:nvPr/>
        </p:nvPicPr>
        <p:blipFill>
          <a:blip r:embed="rId3"/>
          <a:stretch>
            <a:fillRect/>
          </a:stretch>
        </p:blipFill>
        <p:spPr>
          <a:xfrm>
            <a:off x="4083352" y="2334132"/>
            <a:ext cx="4025295" cy="2168758"/>
          </a:xfrm>
          <a:prstGeom prst="rect">
            <a:avLst/>
          </a:prstGeom>
        </p:spPr>
      </p:pic>
      <p:pic>
        <p:nvPicPr>
          <p:cNvPr id="6" name="Picture 5">
            <a:extLst>
              <a:ext uri="{FF2B5EF4-FFF2-40B4-BE49-F238E27FC236}">
                <a16:creationId xmlns:a16="http://schemas.microsoft.com/office/drawing/2014/main" id="{99A92F0C-9CC8-168B-8747-307271CDB557}"/>
              </a:ext>
            </a:extLst>
          </p:cNvPr>
          <p:cNvPicPr>
            <a:picLocks noChangeAspect="1"/>
          </p:cNvPicPr>
          <p:nvPr/>
        </p:nvPicPr>
        <p:blipFill>
          <a:blip r:embed="rId4"/>
          <a:stretch>
            <a:fillRect/>
          </a:stretch>
        </p:blipFill>
        <p:spPr>
          <a:xfrm>
            <a:off x="8791340" y="2334132"/>
            <a:ext cx="2919648" cy="2189736"/>
          </a:xfrm>
          <a:prstGeom prst="rect">
            <a:avLst/>
          </a:prstGeom>
        </p:spPr>
      </p:pic>
    </p:spTree>
    <p:extLst>
      <p:ext uri="{BB962C8B-B14F-4D97-AF65-F5344CB8AC3E}">
        <p14:creationId xmlns:p14="http://schemas.microsoft.com/office/powerpoint/2010/main" val="2535584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46E299-B629-36A5-37F3-67CE386ADB3A}"/>
              </a:ext>
            </a:extLst>
          </p:cNvPr>
          <p:cNvSpPr>
            <a:spLocks noGrp="1"/>
          </p:cNvSpPr>
          <p:nvPr>
            <p:ph type="sldNum" sz="quarter" idx="11"/>
          </p:nvPr>
        </p:nvSpPr>
        <p:spPr/>
        <p:txBody>
          <a:bodyPr/>
          <a:lstStyle/>
          <a:p>
            <a:fld id="{B586A999-2646-4CE0-998F-9298E81F8FDE}" type="slidenum">
              <a:rPr lang="en-US" smtClean="0"/>
              <a:pPr/>
              <a:t>3</a:t>
            </a:fld>
            <a:endParaRPr lang="en-US" dirty="0"/>
          </a:p>
        </p:txBody>
      </p:sp>
      <p:sp>
        <p:nvSpPr>
          <p:cNvPr id="3" name="Title 2">
            <a:extLst>
              <a:ext uri="{FF2B5EF4-FFF2-40B4-BE49-F238E27FC236}">
                <a16:creationId xmlns:a16="http://schemas.microsoft.com/office/drawing/2014/main" id="{081026A8-3F5A-8373-B784-8E20CA30C66F}"/>
              </a:ext>
            </a:extLst>
          </p:cNvPr>
          <p:cNvSpPr>
            <a:spLocks noGrp="1"/>
          </p:cNvSpPr>
          <p:nvPr>
            <p:ph type="title"/>
          </p:nvPr>
        </p:nvSpPr>
        <p:spPr/>
        <p:txBody>
          <a:bodyPr/>
          <a:lstStyle/>
          <a:p>
            <a:r>
              <a:rPr lang="en-US" dirty="0"/>
              <a:t>Recent efforts to speed development</a:t>
            </a:r>
          </a:p>
        </p:txBody>
      </p:sp>
      <p:sp>
        <p:nvSpPr>
          <p:cNvPr id="4" name="Text Placeholder 3">
            <a:extLst>
              <a:ext uri="{FF2B5EF4-FFF2-40B4-BE49-F238E27FC236}">
                <a16:creationId xmlns:a16="http://schemas.microsoft.com/office/drawing/2014/main" id="{D1D6A0AD-98FC-7396-F527-A9CF5FAB34DE}"/>
              </a:ext>
            </a:extLst>
          </p:cNvPr>
          <p:cNvSpPr>
            <a:spLocks noGrp="1"/>
          </p:cNvSpPr>
          <p:nvPr>
            <p:ph type="body" sz="quarter" idx="20"/>
          </p:nvPr>
        </p:nvSpPr>
        <p:spPr>
          <a:xfrm>
            <a:off x="487679" y="1482692"/>
            <a:ext cx="11223625" cy="4381500"/>
          </a:xfrm>
        </p:spPr>
        <p:txBody>
          <a:bodyPr>
            <a:normAutofit fontScale="92500" lnSpcReduction="10000"/>
          </a:bodyPr>
          <a:lstStyle/>
          <a:p>
            <a:r>
              <a:rPr lang="en-US" sz="3200" dirty="0"/>
              <a:t>Plat process improvements </a:t>
            </a:r>
          </a:p>
          <a:p>
            <a:r>
              <a:rPr lang="en-US" sz="3200" dirty="0"/>
              <a:t>Identical plans</a:t>
            </a:r>
          </a:p>
          <a:p>
            <a:r>
              <a:rPr lang="en-US" sz="3200" dirty="0"/>
              <a:t>Fixed time periods</a:t>
            </a:r>
          </a:p>
          <a:p>
            <a:r>
              <a:rPr lang="en-US" sz="3200" dirty="0"/>
              <a:t>Review cycles</a:t>
            </a:r>
          </a:p>
          <a:p>
            <a:r>
              <a:rPr lang="en-US" sz="3200" dirty="0"/>
              <a:t>Tighter exaction standards</a:t>
            </a:r>
          </a:p>
          <a:p>
            <a:pPr lvl="2"/>
            <a:r>
              <a:rPr lang="en-US" sz="3200" dirty="0"/>
              <a:t>Water</a:t>
            </a:r>
          </a:p>
          <a:p>
            <a:pPr lvl="2"/>
            <a:r>
              <a:rPr lang="en-US" sz="3200" dirty="0"/>
              <a:t>Road widths </a:t>
            </a:r>
          </a:p>
          <a:p>
            <a:pPr lvl="2"/>
            <a:r>
              <a:rPr lang="en-US" sz="3200" dirty="0"/>
              <a:t>Bonding (sidewalks/landscaping)</a:t>
            </a:r>
          </a:p>
          <a:p>
            <a:endParaRPr lang="en-US" dirty="0"/>
          </a:p>
        </p:txBody>
      </p:sp>
    </p:spTree>
    <p:extLst>
      <p:ext uri="{BB962C8B-B14F-4D97-AF65-F5344CB8AC3E}">
        <p14:creationId xmlns:p14="http://schemas.microsoft.com/office/powerpoint/2010/main" val="1181559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22910BD-A8A0-1BC7-B2E8-52DA3FD6A1C6}"/>
              </a:ext>
            </a:extLst>
          </p:cNvPr>
          <p:cNvSpPr>
            <a:spLocks noGrp="1"/>
          </p:cNvSpPr>
          <p:nvPr>
            <p:ph type="sldNum" sz="quarter" idx="11"/>
          </p:nvPr>
        </p:nvSpPr>
        <p:spPr/>
        <p:txBody>
          <a:bodyPr/>
          <a:lstStyle/>
          <a:p>
            <a:fld id="{B586A999-2646-4CE0-998F-9298E81F8FDE}" type="slidenum">
              <a:rPr lang="en-US" smtClean="0"/>
              <a:pPr/>
              <a:t>4</a:t>
            </a:fld>
            <a:endParaRPr lang="en-US" dirty="0"/>
          </a:p>
        </p:txBody>
      </p:sp>
      <p:sp>
        <p:nvSpPr>
          <p:cNvPr id="3" name="Title 2">
            <a:extLst>
              <a:ext uri="{FF2B5EF4-FFF2-40B4-BE49-F238E27FC236}">
                <a16:creationId xmlns:a16="http://schemas.microsoft.com/office/drawing/2014/main" id="{6F13B6A7-3FE9-1A93-044A-2A65BDC99801}"/>
              </a:ext>
            </a:extLst>
          </p:cNvPr>
          <p:cNvSpPr>
            <a:spLocks noGrp="1"/>
          </p:cNvSpPr>
          <p:nvPr>
            <p:ph type="title"/>
          </p:nvPr>
        </p:nvSpPr>
        <p:spPr/>
        <p:txBody>
          <a:bodyPr/>
          <a:lstStyle/>
          <a:p>
            <a:r>
              <a:rPr lang="en-US" dirty="0"/>
              <a:t>What’s Next</a:t>
            </a:r>
          </a:p>
        </p:txBody>
      </p:sp>
      <p:sp>
        <p:nvSpPr>
          <p:cNvPr id="4" name="Text Placeholder 3">
            <a:extLst>
              <a:ext uri="{FF2B5EF4-FFF2-40B4-BE49-F238E27FC236}">
                <a16:creationId xmlns:a16="http://schemas.microsoft.com/office/drawing/2014/main" id="{56FD8206-91E7-C970-D0C0-BCAE5AF6B730}"/>
              </a:ext>
            </a:extLst>
          </p:cNvPr>
          <p:cNvSpPr>
            <a:spLocks noGrp="1"/>
          </p:cNvSpPr>
          <p:nvPr>
            <p:ph type="body" sz="quarter" idx="20"/>
          </p:nvPr>
        </p:nvSpPr>
        <p:spPr/>
        <p:txBody>
          <a:bodyPr>
            <a:normAutofit/>
          </a:bodyPr>
          <a:lstStyle/>
          <a:p>
            <a:r>
              <a:rPr lang="en-US" sz="3200" dirty="0"/>
              <a:t>Work with League of Cities and Towns and other stakeholders</a:t>
            </a:r>
          </a:p>
          <a:p>
            <a:r>
              <a:rPr lang="en-US" sz="3200" dirty="0"/>
              <a:t>Identify items to implement best practices</a:t>
            </a:r>
          </a:p>
          <a:p>
            <a:r>
              <a:rPr lang="en-US" sz="3200" dirty="0"/>
              <a:t>Work collaboratively to further knowledge about existing laws</a:t>
            </a:r>
          </a:p>
          <a:p>
            <a:r>
              <a:rPr lang="en-US" sz="3200" dirty="0"/>
              <a:t>Emphasize that the current tools are sufficient for most circumstances</a:t>
            </a:r>
          </a:p>
        </p:txBody>
      </p:sp>
    </p:spTree>
    <p:extLst>
      <p:ext uri="{BB962C8B-B14F-4D97-AF65-F5344CB8AC3E}">
        <p14:creationId xmlns:p14="http://schemas.microsoft.com/office/powerpoint/2010/main" val="515264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C3280-0D34-DF78-651C-35C5903B0E66}"/>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5BD240D2-8940-A02B-3504-5050D9F55058}"/>
              </a:ext>
            </a:extLst>
          </p:cNvPr>
          <p:cNvSpPr>
            <a:spLocks noGrp="1"/>
          </p:cNvSpPr>
          <p:nvPr>
            <p:ph type="pic" sz="quarter" idx="10"/>
          </p:nvPr>
        </p:nvSpPr>
        <p:spPr/>
        <p:txBody>
          <a:bodyPr/>
          <a:lstStyle/>
          <a:p>
            <a:endParaRPr lang="en-US"/>
          </a:p>
        </p:txBody>
      </p:sp>
      <p:sp>
        <p:nvSpPr>
          <p:cNvPr id="5" name="Text Placeholder 4">
            <a:extLst>
              <a:ext uri="{FF2B5EF4-FFF2-40B4-BE49-F238E27FC236}">
                <a16:creationId xmlns:a16="http://schemas.microsoft.com/office/drawing/2014/main" id="{204A8D88-33A9-1341-636B-68D8C64B63B7}"/>
              </a:ext>
            </a:extLst>
          </p:cNvPr>
          <p:cNvSpPr>
            <a:spLocks noGrp="1"/>
          </p:cNvSpPr>
          <p:nvPr>
            <p:ph type="body" sz="quarter" idx="30"/>
          </p:nvPr>
        </p:nvSpPr>
        <p:spPr>
          <a:xfrm>
            <a:off x="4071944" y="5741961"/>
            <a:ext cx="4989807" cy="581171"/>
          </a:xfrm>
        </p:spPr>
        <p:txBody>
          <a:bodyPr/>
          <a:lstStyle/>
          <a:p>
            <a:endParaRPr lang="en-US" dirty="0"/>
          </a:p>
        </p:txBody>
      </p:sp>
      <p:sp>
        <p:nvSpPr>
          <p:cNvPr id="11" name="Text Placeholder 10">
            <a:extLst>
              <a:ext uri="{FF2B5EF4-FFF2-40B4-BE49-F238E27FC236}">
                <a16:creationId xmlns:a16="http://schemas.microsoft.com/office/drawing/2014/main" id="{3DB4FA43-AE65-1427-EB8C-FC7EEB17000F}"/>
              </a:ext>
            </a:extLst>
          </p:cNvPr>
          <p:cNvSpPr>
            <a:spLocks noGrp="1"/>
          </p:cNvSpPr>
          <p:nvPr>
            <p:ph type="body" sz="quarter" idx="13"/>
          </p:nvPr>
        </p:nvSpPr>
        <p:spPr>
          <a:xfrm>
            <a:off x="1702138" y="4387734"/>
            <a:ext cx="9043070" cy="401115"/>
          </a:xfrm>
        </p:spPr>
        <p:txBody>
          <a:bodyPr/>
          <a:lstStyle/>
          <a:p>
            <a:r>
              <a:rPr lang="en-US" dirty="0"/>
              <a:t>Additional Perspectives</a:t>
            </a:r>
          </a:p>
        </p:txBody>
      </p:sp>
      <p:sp>
        <p:nvSpPr>
          <p:cNvPr id="12" name="Title 11">
            <a:extLst>
              <a:ext uri="{FF2B5EF4-FFF2-40B4-BE49-F238E27FC236}">
                <a16:creationId xmlns:a16="http://schemas.microsoft.com/office/drawing/2014/main" id="{DE86426B-D0B1-14FA-D802-BA687A2AE154}"/>
              </a:ext>
            </a:extLst>
          </p:cNvPr>
          <p:cNvSpPr>
            <a:spLocks noGrp="1"/>
          </p:cNvSpPr>
          <p:nvPr>
            <p:ph type="title"/>
          </p:nvPr>
        </p:nvSpPr>
        <p:spPr/>
        <p:txBody>
          <a:bodyPr/>
          <a:lstStyle/>
          <a:p>
            <a:r>
              <a:rPr lang="en-US" dirty="0"/>
              <a:t>Part II, the Need for Speed</a:t>
            </a:r>
          </a:p>
        </p:txBody>
      </p:sp>
      <p:sp>
        <p:nvSpPr>
          <p:cNvPr id="13" name="Text Placeholder 12">
            <a:extLst>
              <a:ext uri="{FF2B5EF4-FFF2-40B4-BE49-F238E27FC236}">
                <a16:creationId xmlns:a16="http://schemas.microsoft.com/office/drawing/2014/main" id="{59E8934D-F3FF-35C1-FDAB-1E2C1316A85B}"/>
              </a:ext>
            </a:extLst>
          </p:cNvPr>
          <p:cNvSpPr>
            <a:spLocks noGrp="1"/>
          </p:cNvSpPr>
          <p:nvPr>
            <p:ph type="body" sz="quarter" idx="18"/>
          </p:nvPr>
        </p:nvSpPr>
        <p:spPr/>
        <p:txBody>
          <a:bodyPr>
            <a:normAutofit fontScale="25000" lnSpcReduction="20000"/>
          </a:bodyPr>
          <a:lstStyle/>
          <a:p>
            <a:endParaRPr lang="en-US"/>
          </a:p>
        </p:txBody>
      </p:sp>
    </p:spTree>
    <p:extLst>
      <p:ext uri="{BB962C8B-B14F-4D97-AF65-F5344CB8AC3E}">
        <p14:creationId xmlns:p14="http://schemas.microsoft.com/office/powerpoint/2010/main" val="3051344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7DE8F-83B0-99C1-FBF0-B5BFDDFF425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56533AA-81C5-2D70-0326-9950DE43B519}"/>
              </a:ext>
            </a:extLst>
          </p:cNvPr>
          <p:cNvSpPr>
            <a:spLocks noGrp="1"/>
          </p:cNvSpPr>
          <p:nvPr>
            <p:ph type="sldNum" sz="quarter" idx="11"/>
          </p:nvPr>
        </p:nvSpPr>
        <p:spPr/>
        <p:txBody>
          <a:bodyPr/>
          <a:lstStyle/>
          <a:p>
            <a:fld id="{B586A999-2646-4CE0-998F-9298E81F8FDE}" type="slidenum">
              <a:rPr lang="en-US" smtClean="0"/>
              <a:pPr/>
              <a:t>6</a:t>
            </a:fld>
            <a:endParaRPr lang="en-US" dirty="0"/>
          </a:p>
        </p:txBody>
      </p:sp>
      <p:sp>
        <p:nvSpPr>
          <p:cNvPr id="3" name="Title 2">
            <a:extLst>
              <a:ext uri="{FF2B5EF4-FFF2-40B4-BE49-F238E27FC236}">
                <a16:creationId xmlns:a16="http://schemas.microsoft.com/office/drawing/2014/main" id="{794FA8CF-4B57-64FF-13F6-85F57CAC390D}"/>
              </a:ext>
            </a:extLst>
          </p:cNvPr>
          <p:cNvSpPr>
            <a:spLocks noGrp="1"/>
          </p:cNvSpPr>
          <p:nvPr>
            <p:ph type="title"/>
          </p:nvPr>
        </p:nvSpPr>
        <p:spPr/>
        <p:txBody>
          <a:bodyPr/>
          <a:lstStyle/>
          <a:p>
            <a:r>
              <a:rPr lang="en-US" dirty="0"/>
              <a:t>Phase II Presenters</a:t>
            </a:r>
          </a:p>
        </p:txBody>
      </p:sp>
      <p:sp>
        <p:nvSpPr>
          <p:cNvPr id="4" name="Text Placeholder 3">
            <a:extLst>
              <a:ext uri="{FF2B5EF4-FFF2-40B4-BE49-F238E27FC236}">
                <a16:creationId xmlns:a16="http://schemas.microsoft.com/office/drawing/2014/main" id="{B5F10386-1E05-2E9D-F69B-35C8AFF7D87C}"/>
              </a:ext>
            </a:extLst>
          </p:cNvPr>
          <p:cNvSpPr>
            <a:spLocks noGrp="1"/>
          </p:cNvSpPr>
          <p:nvPr>
            <p:ph type="body" sz="quarter" idx="20"/>
          </p:nvPr>
        </p:nvSpPr>
        <p:spPr/>
        <p:txBody>
          <a:bodyPr/>
          <a:lstStyle/>
          <a:p>
            <a:r>
              <a:rPr lang="en-US" sz="3200" dirty="0"/>
              <a:t>Representative Ray Ward</a:t>
            </a:r>
          </a:p>
          <a:p>
            <a:r>
              <a:rPr lang="en-US" sz="3200" dirty="0"/>
              <a:t>Francis Lily, Millcreek City</a:t>
            </a:r>
          </a:p>
          <a:p>
            <a:r>
              <a:rPr lang="en-US" sz="3200" dirty="0"/>
              <a:t>Jim Kaiserman, Wasatch/Rich Surveyor (retired)</a:t>
            </a:r>
          </a:p>
          <a:p>
            <a:endParaRPr lang="en-US" dirty="0"/>
          </a:p>
        </p:txBody>
      </p:sp>
    </p:spTree>
    <p:extLst>
      <p:ext uri="{BB962C8B-B14F-4D97-AF65-F5344CB8AC3E}">
        <p14:creationId xmlns:p14="http://schemas.microsoft.com/office/powerpoint/2010/main" val="1759338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1C8AD-8B0D-9402-E36F-5F563343B1C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93F3FD5-7A75-B308-B8A7-754A01FDB654}"/>
              </a:ext>
            </a:extLst>
          </p:cNvPr>
          <p:cNvSpPr>
            <a:spLocks noGrp="1"/>
          </p:cNvSpPr>
          <p:nvPr>
            <p:ph type="sldNum" sz="quarter" idx="11"/>
          </p:nvPr>
        </p:nvSpPr>
        <p:spPr/>
        <p:txBody>
          <a:bodyPr/>
          <a:lstStyle/>
          <a:p>
            <a:fld id="{B586A999-2646-4CE0-998F-9298E81F8FDE}" type="slidenum">
              <a:rPr lang="en-US" smtClean="0"/>
              <a:pPr/>
              <a:t>7</a:t>
            </a:fld>
            <a:endParaRPr lang="en-US" dirty="0"/>
          </a:p>
        </p:txBody>
      </p:sp>
      <p:sp>
        <p:nvSpPr>
          <p:cNvPr id="3" name="Title 2">
            <a:extLst>
              <a:ext uri="{FF2B5EF4-FFF2-40B4-BE49-F238E27FC236}">
                <a16:creationId xmlns:a16="http://schemas.microsoft.com/office/drawing/2014/main" id="{EA70BA6A-DD98-2AAC-1B48-D806980C97CF}"/>
              </a:ext>
            </a:extLst>
          </p:cNvPr>
          <p:cNvSpPr>
            <a:spLocks noGrp="1"/>
          </p:cNvSpPr>
          <p:nvPr>
            <p:ph type="title"/>
          </p:nvPr>
        </p:nvSpPr>
        <p:spPr/>
        <p:txBody>
          <a:bodyPr/>
          <a:lstStyle/>
          <a:p>
            <a:r>
              <a:rPr lang="en-US" dirty="0"/>
              <a:t>Part II Presentation</a:t>
            </a:r>
          </a:p>
        </p:txBody>
      </p:sp>
      <p:sp>
        <p:nvSpPr>
          <p:cNvPr id="4" name="Text Placeholder 3">
            <a:extLst>
              <a:ext uri="{FF2B5EF4-FFF2-40B4-BE49-F238E27FC236}">
                <a16:creationId xmlns:a16="http://schemas.microsoft.com/office/drawing/2014/main" id="{23256FB6-F1CC-2CC4-43A2-9BF55C1A2CBC}"/>
              </a:ext>
            </a:extLst>
          </p:cNvPr>
          <p:cNvSpPr>
            <a:spLocks noGrp="1"/>
          </p:cNvSpPr>
          <p:nvPr>
            <p:ph type="body" sz="quarter" idx="20"/>
          </p:nvPr>
        </p:nvSpPr>
        <p:spPr/>
        <p:txBody>
          <a:bodyPr/>
          <a:lstStyle/>
          <a:p>
            <a:r>
              <a:rPr lang="en-US" sz="3200" dirty="0"/>
              <a:t>Policies Advanced Through Speedier Processes</a:t>
            </a:r>
          </a:p>
          <a:p>
            <a:pPr lvl="2"/>
            <a:r>
              <a:rPr lang="en-US" sz="3200" dirty="0"/>
              <a:t>Provide predictability</a:t>
            </a:r>
          </a:p>
          <a:p>
            <a:pPr lvl="2"/>
            <a:r>
              <a:rPr lang="en-US" sz="3200" dirty="0"/>
              <a:t>Reduce financing, legal, opportunity and other costs</a:t>
            </a:r>
          </a:p>
          <a:p>
            <a:pPr lvl="2"/>
            <a:r>
              <a:rPr lang="en-US" sz="3200" dirty="0"/>
              <a:t>Promote affordability without subsidy</a:t>
            </a:r>
          </a:p>
          <a:p>
            <a:pPr lvl="2"/>
            <a:r>
              <a:rPr lang="en-US" sz="3200" dirty="0"/>
              <a:t>Incentivize infill and smaller scale projects.</a:t>
            </a:r>
          </a:p>
          <a:p>
            <a:endParaRPr lang="en-US" dirty="0"/>
          </a:p>
        </p:txBody>
      </p:sp>
    </p:spTree>
    <p:extLst>
      <p:ext uri="{BB962C8B-B14F-4D97-AF65-F5344CB8AC3E}">
        <p14:creationId xmlns:p14="http://schemas.microsoft.com/office/powerpoint/2010/main" val="3806386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48925-F1AF-80AE-0F49-EF9C7DDA276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248763A-E3DB-4F72-8DAA-2DAE16A3E20D}"/>
              </a:ext>
            </a:extLst>
          </p:cNvPr>
          <p:cNvSpPr>
            <a:spLocks noGrp="1"/>
          </p:cNvSpPr>
          <p:nvPr>
            <p:ph type="sldNum" sz="quarter" idx="11"/>
          </p:nvPr>
        </p:nvSpPr>
        <p:spPr/>
        <p:txBody>
          <a:bodyPr/>
          <a:lstStyle/>
          <a:p>
            <a:fld id="{B586A999-2646-4CE0-998F-9298E81F8FDE}" type="slidenum">
              <a:rPr lang="en-US" smtClean="0"/>
              <a:pPr/>
              <a:t>8</a:t>
            </a:fld>
            <a:endParaRPr lang="en-US" dirty="0"/>
          </a:p>
        </p:txBody>
      </p:sp>
      <p:sp>
        <p:nvSpPr>
          <p:cNvPr id="3" name="Title 2">
            <a:extLst>
              <a:ext uri="{FF2B5EF4-FFF2-40B4-BE49-F238E27FC236}">
                <a16:creationId xmlns:a16="http://schemas.microsoft.com/office/drawing/2014/main" id="{D87BC117-44CE-9034-32A1-A879777F1E44}"/>
              </a:ext>
            </a:extLst>
          </p:cNvPr>
          <p:cNvSpPr>
            <a:spLocks noGrp="1"/>
          </p:cNvSpPr>
          <p:nvPr>
            <p:ph type="title"/>
          </p:nvPr>
        </p:nvSpPr>
        <p:spPr/>
        <p:txBody>
          <a:bodyPr/>
          <a:lstStyle/>
          <a:p>
            <a:r>
              <a:rPr lang="en-US" dirty="0"/>
              <a:t>Part II Presentation</a:t>
            </a:r>
          </a:p>
        </p:txBody>
      </p:sp>
      <p:sp>
        <p:nvSpPr>
          <p:cNvPr id="4" name="Text Placeholder 3">
            <a:extLst>
              <a:ext uri="{FF2B5EF4-FFF2-40B4-BE49-F238E27FC236}">
                <a16:creationId xmlns:a16="http://schemas.microsoft.com/office/drawing/2014/main" id="{2DBCF7F5-C8EA-D801-5241-0D07AD2B1117}"/>
              </a:ext>
            </a:extLst>
          </p:cNvPr>
          <p:cNvSpPr>
            <a:spLocks noGrp="1"/>
          </p:cNvSpPr>
          <p:nvPr>
            <p:ph type="body" sz="quarter" idx="20"/>
          </p:nvPr>
        </p:nvSpPr>
        <p:spPr/>
        <p:txBody>
          <a:bodyPr/>
          <a:lstStyle/>
          <a:p>
            <a:r>
              <a:rPr lang="en-US" sz="3200" dirty="0"/>
              <a:t>City Initiatives</a:t>
            </a:r>
          </a:p>
          <a:p>
            <a:pPr lvl="2"/>
            <a:r>
              <a:rPr lang="en-US" sz="3200" dirty="0"/>
              <a:t>Clarify ordinances</a:t>
            </a:r>
          </a:p>
          <a:p>
            <a:pPr lvl="2"/>
            <a:r>
              <a:rPr lang="en-US" sz="3200" dirty="0"/>
              <a:t>Checklists, user guides</a:t>
            </a:r>
          </a:p>
          <a:p>
            <a:pPr lvl="2"/>
            <a:r>
              <a:rPr lang="en-US" sz="3200" dirty="0"/>
              <a:t>Effective use of DRCs</a:t>
            </a:r>
          </a:p>
          <a:p>
            <a:pPr lvl="2"/>
            <a:r>
              <a:rPr lang="en-US" sz="3200" dirty="0"/>
              <a:t>Streamlining subdivisions</a:t>
            </a:r>
          </a:p>
          <a:p>
            <a:pPr lvl="2"/>
            <a:r>
              <a:rPr lang="en-US" sz="3200" dirty="0"/>
              <a:t>Address internal timelines within the city departments</a:t>
            </a:r>
          </a:p>
          <a:p>
            <a:endParaRPr lang="en-US" dirty="0"/>
          </a:p>
        </p:txBody>
      </p:sp>
    </p:spTree>
    <p:extLst>
      <p:ext uri="{BB962C8B-B14F-4D97-AF65-F5344CB8AC3E}">
        <p14:creationId xmlns:p14="http://schemas.microsoft.com/office/powerpoint/2010/main" val="4026250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6EC93-8CCF-02B5-0404-9C3D252B1DB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FCE83C-00B1-B989-B5B1-4421FCFC5FFF}"/>
              </a:ext>
            </a:extLst>
          </p:cNvPr>
          <p:cNvSpPr>
            <a:spLocks noGrp="1"/>
          </p:cNvSpPr>
          <p:nvPr>
            <p:ph type="sldNum" sz="quarter" idx="11"/>
          </p:nvPr>
        </p:nvSpPr>
        <p:spPr/>
        <p:txBody>
          <a:bodyPr/>
          <a:lstStyle/>
          <a:p>
            <a:fld id="{B586A999-2646-4CE0-998F-9298E81F8FDE}" type="slidenum">
              <a:rPr lang="en-US" smtClean="0"/>
              <a:pPr/>
              <a:t>9</a:t>
            </a:fld>
            <a:endParaRPr lang="en-US" dirty="0"/>
          </a:p>
        </p:txBody>
      </p:sp>
      <p:sp>
        <p:nvSpPr>
          <p:cNvPr id="3" name="Title 2">
            <a:extLst>
              <a:ext uri="{FF2B5EF4-FFF2-40B4-BE49-F238E27FC236}">
                <a16:creationId xmlns:a16="http://schemas.microsoft.com/office/drawing/2014/main" id="{3618979A-F0A9-1422-9F4B-20D7C4B77AE5}"/>
              </a:ext>
            </a:extLst>
          </p:cNvPr>
          <p:cNvSpPr>
            <a:spLocks noGrp="1"/>
          </p:cNvSpPr>
          <p:nvPr>
            <p:ph type="title"/>
          </p:nvPr>
        </p:nvSpPr>
        <p:spPr/>
        <p:txBody>
          <a:bodyPr/>
          <a:lstStyle/>
          <a:p>
            <a:r>
              <a:rPr lang="en-US" dirty="0"/>
              <a:t>Practice Pointer</a:t>
            </a:r>
          </a:p>
        </p:txBody>
      </p:sp>
      <p:sp>
        <p:nvSpPr>
          <p:cNvPr id="4" name="Text Placeholder 3">
            <a:extLst>
              <a:ext uri="{FF2B5EF4-FFF2-40B4-BE49-F238E27FC236}">
                <a16:creationId xmlns:a16="http://schemas.microsoft.com/office/drawing/2014/main" id="{A8B9517F-A519-BD71-B4B6-3AE162F218FA}"/>
              </a:ext>
            </a:extLst>
          </p:cNvPr>
          <p:cNvSpPr>
            <a:spLocks noGrp="1"/>
          </p:cNvSpPr>
          <p:nvPr>
            <p:ph type="body" sz="quarter" idx="20"/>
          </p:nvPr>
        </p:nvSpPr>
        <p:spPr/>
        <p:txBody>
          <a:bodyPr>
            <a:normAutofit/>
          </a:bodyPr>
          <a:lstStyle/>
          <a:p>
            <a:r>
              <a:rPr lang="en-US" sz="3200" dirty="0"/>
              <a:t>Utilize Shot Clocks if a project is delayed:</a:t>
            </a:r>
          </a:p>
          <a:p>
            <a:pPr lvl="2"/>
            <a:r>
              <a:rPr lang="en-US" sz="3200" dirty="0"/>
              <a:t>Utah Code 10-20-905(1)(c), seek confirmation of a complete application within </a:t>
            </a:r>
            <a:r>
              <a:rPr lang="en-US" sz="3200" u="sng" dirty="0"/>
              <a:t>30 days </a:t>
            </a:r>
            <a:r>
              <a:rPr lang="en-US" sz="3200" dirty="0"/>
              <a:t>of submission.</a:t>
            </a:r>
          </a:p>
          <a:p>
            <a:pPr lvl="2"/>
            <a:r>
              <a:rPr lang="en-US" sz="3200" dirty="0"/>
              <a:t>Utah Code 10-20-905 (2)(c), obtain final action within </a:t>
            </a:r>
            <a:r>
              <a:rPr lang="en-US" sz="3200" u="sng" dirty="0"/>
              <a:t>45 days</a:t>
            </a:r>
            <a:r>
              <a:rPr lang="en-US" sz="3200" dirty="0"/>
              <a:t>, either zoning petition or land use decision</a:t>
            </a:r>
          </a:p>
        </p:txBody>
      </p:sp>
    </p:spTree>
    <p:extLst>
      <p:ext uri="{BB962C8B-B14F-4D97-AF65-F5344CB8AC3E}">
        <p14:creationId xmlns:p14="http://schemas.microsoft.com/office/powerpoint/2010/main" val="985174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nell">
  <a:themeElements>
    <a:clrScheme name="Snell &amp; Wilmer">
      <a:dk1>
        <a:srgbClr val="1D2437"/>
      </a:dk1>
      <a:lt1>
        <a:srgbClr val="FFFFFF"/>
      </a:lt1>
      <a:dk2>
        <a:srgbClr val="1C2336"/>
      </a:dk2>
      <a:lt2>
        <a:srgbClr val="EBE3D6"/>
      </a:lt2>
      <a:accent1>
        <a:srgbClr val="CF8660"/>
      </a:accent1>
      <a:accent2>
        <a:srgbClr val="5B8DAC"/>
      </a:accent2>
      <a:accent3>
        <a:srgbClr val="EBE2D6"/>
      </a:accent3>
      <a:accent4>
        <a:srgbClr val="848C90"/>
      </a:accent4>
      <a:accent5>
        <a:srgbClr val="783A2E"/>
      </a:accent5>
      <a:accent6>
        <a:srgbClr val="86A773"/>
      </a:accent6>
      <a:hlink>
        <a:srgbClr val="243863"/>
      </a:hlink>
      <a:folHlink>
        <a:srgbClr val="5C8DAD"/>
      </a:folHlink>
    </a:clrScheme>
    <a:fontScheme name="2924fonts">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_Powerpoint.pptx" id="{F56ABE67-E099-4D3C-830F-223E7F0F47FF}" vid="{9F34DFB4-1900-450C-A59D-7925200533D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ogo xmlns="105200bd-6618-4413-b5a1-b06f830393be">
      <Url xsi:nil="true"/>
      <Description xsi:nil="true"/>
    </Logo>
    <Date xmlns="105200bd-6618-4413-b5a1-b06f830393be" xsi:nil="true"/>
    <SharedWithUsers xmlns="b89e777d-3dfe-41d9-8942-8b464df057a6">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7EF7E8A5F1DC94BB356CAD0ED5EC956" ma:contentTypeVersion="4" ma:contentTypeDescription="Create a new document." ma:contentTypeScope="" ma:versionID="c3099cc4ec67689a13c4f7b929aea256">
  <xsd:schema xmlns:xsd="http://www.w3.org/2001/XMLSchema" xmlns:xs="http://www.w3.org/2001/XMLSchema" xmlns:p="http://schemas.microsoft.com/office/2006/metadata/properties" xmlns:ns2="105200bd-6618-4413-b5a1-b06f830393be" xmlns:ns3="b89e777d-3dfe-41d9-8942-8b464df057a6" targetNamespace="http://schemas.microsoft.com/office/2006/metadata/properties" ma:root="true" ma:fieldsID="2d4134eb17e2ccaea8eb39e20636901a" ns2:_="" ns3:_="">
    <xsd:import namespace="105200bd-6618-4413-b5a1-b06f830393be"/>
    <xsd:import namespace="b89e777d-3dfe-41d9-8942-8b464df057a6"/>
    <xsd:element name="properties">
      <xsd:complexType>
        <xsd:sequence>
          <xsd:element name="documentManagement">
            <xsd:complexType>
              <xsd:all>
                <xsd:element ref="ns2:Date" minOccurs="0"/>
                <xsd:element ref="ns2:Logo"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200bd-6618-4413-b5a1-b06f830393be" elementFormDefault="qualified">
    <xsd:import namespace="http://schemas.microsoft.com/office/2006/documentManagement/types"/>
    <xsd:import namespace="http://schemas.microsoft.com/office/infopath/2007/PartnerControls"/>
    <xsd:element name="Date" ma:index="4" nillable="true" ma:displayName="Date" ma:format="DateOnly" ma:internalName="Date" ma:readOnly="false">
      <xsd:simpleType>
        <xsd:restriction base="dms:DateTime"/>
      </xsd:simpleType>
    </xsd:element>
    <xsd:element name="Logo" ma:index="5" nillable="true" ma:displayName="Logo" ma:format="Image" ma:internalName="Logo"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89e777d-3dfe-41d9-8942-8b464df057a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F40479-4AB7-4A5E-8C8D-D386215A473D}">
  <ds:schemaRefs>
    <ds:schemaRef ds:uri="http://purl.org/dc/dcmitype/"/>
    <ds:schemaRef ds:uri="http://purl.org/dc/elements/1.1/"/>
    <ds:schemaRef ds:uri="b89e777d-3dfe-41d9-8942-8b464df057a6"/>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purl.org/dc/terms/"/>
    <ds:schemaRef ds:uri="http://schemas.microsoft.com/office/infopath/2007/PartnerControls"/>
    <ds:schemaRef ds:uri="105200bd-6618-4413-b5a1-b06f830393be"/>
  </ds:schemaRefs>
</ds:datastoreItem>
</file>

<file path=customXml/itemProps2.xml><?xml version="1.0" encoding="utf-8"?>
<ds:datastoreItem xmlns:ds="http://schemas.openxmlformats.org/officeDocument/2006/customXml" ds:itemID="{C1F23ED1-3F3F-4396-A0EC-B7456039A644}">
  <ds:schemaRefs>
    <ds:schemaRef ds:uri="http://schemas.microsoft.com/sharepoint/v3/contenttype/forms"/>
  </ds:schemaRefs>
</ds:datastoreItem>
</file>

<file path=customXml/itemProps3.xml><?xml version="1.0" encoding="utf-8"?>
<ds:datastoreItem xmlns:ds="http://schemas.openxmlformats.org/officeDocument/2006/customXml" ds:itemID="{7D598237-1B02-4934-B557-E0B4DB06A0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5200bd-6618-4413-b5a1-b06f830393be"/>
    <ds:schemaRef ds:uri="b89e777d-3dfe-41d9-8942-8b464df057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TEMPLATE_Powerpoint</Template>
  <TotalTime>533</TotalTime>
  <Words>262</Words>
  <Application>Microsoft Office PowerPoint</Application>
  <PresentationFormat>Widescreen</PresentationFormat>
  <Paragraphs>53</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Georgia</vt:lpstr>
      <vt:lpstr>Helvetica Neue</vt:lpstr>
      <vt:lpstr>System Font Regular</vt:lpstr>
      <vt:lpstr>Tahoma</vt:lpstr>
      <vt:lpstr>Snell</vt:lpstr>
      <vt:lpstr>Part I, the Need for Speed</vt:lpstr>
      <vt:lpstr>Recent efforts to expedite development</vt:lpstr>
      <vt:lpstr>Recent efforts to speed development</vt:lpstr>
      <vt:lpstr>What’s Next</vt:lpstr>
      <vt:lpstr>Part II, the Need for Speed</vt:lpstr>
      <vt:lpstr>Phase II Presenters</vt:lpstr>
      <vt:lpstr>Part II Presentation</vt:lpstr>
      <vt:lpstr>Part II Presentation</vt:lpstr>
      <vt:lpstr>Practice Pointer</vt:lpstr>
      <vt:lpstr>Cost Components of Real Estate Development</vt:lpstr>
    </vt:vector>
  </TitlesOfParts>
  <Company>Snell and Wilmer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Wildey, Pilar</dc:creator>
  <cp:lastModifiedBy>Mumford, Danielle</cp:lastModifiedBy>
  <cp:revision>19</cp:revision>
  <dcterms:created xsi:type="dcterms:W3CDTF">2024-12-20T21:52:38Z</dcterms:created>
  <dcterms:modified xsi:type="dcterms:W3CDTF">2026-03-19T22:11:05Z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0x01010037EF7E8A5F1DC94BB356CAD0ED5EC956</vt:lpwstr>
  </property>
</Properties>
</file>